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handoutMasterIdLst>
    <p:handoutMasterId r:id="rId21"/>
  </p:handoutMasterIdLst>
  <p:sldIdLst>
    <p:sldId id="276" r:id="rId3"/>
    <p:sldId id="273" r:id="rId4"/>
    <p:sldId id="307" r:id="rId5"/>
    <p:sldId id="308" r:id="rId6"/>
    <p:sldId id="309" r:id="rId7"/>
    <p:sldId id="310" r:id="rId8"/>
    <p:sldId id="311" r:id="rId9"/>
    <p:sldId id="312" r:id="rId10"/>
    <p:sldId id="313" r:id="rId11"/>
    <p:sldId id="314" r:id="rId12"/>
    <p:sldId id="315" r:id="rId13"/>
    <p:sldId id="316" r:id="rId14"/>
    <p:sldId id="317" r:id="rId15"/>
    <p:sldId id="318" r:id="rId16"/>
    <p:sldId id="282" r:id="rId17"/>
    <p:sldId id="270" r:id="rId18"/>
    <p:sldId id="260"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3F434C"/>
    <a:srgbClr val="12A983"/>
    <a:srgbClr val="989898"/>
    <a:srgbClr val="FAC445"/>
    <a:srgbClr val="333333"/>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12" autoAdjust="0"/>
    <p:restoredTop sz="94807"/>
  </p:normalViewPr>
  <p:slideViewPr>
    <p:cSldViewPr snapToGrid="0" snapToObjects="1">
      <p:cViewPr varScale="1">
        <p:scale>
          <a:sx n="46" d="100"/>
          <a:sy n="46" d="100"/>
        </p:scale>
        <p:origin x="42" y="13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image" Target="../media/image3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panose="020B0800000000000000" charset="-122"/>
                <a:ea typeface="思源黑体 CN" panose="020B0800000000000000" charset="-122"/>
              </a:defRPr>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panose="020B0800000000000000" charset="-122"/>
                <a:ea typeface="思源黑体 CN" panose="020B0800000000000000" charset="-122"/>
              </a:defRPr>
            </a:lvl1pPr>
          </a:lstStyle>
          <a:p>
            <a:fld id="{7E76729D-0BB7-FA40-9FA0-64EA75DC88FD}"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panose="020B0800000000000000" charset="-122"/>
                <a:ea typeface="思源黑体 CN" panose="020B0800000000000000" charset="-122"/>
              </a:defRPr>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panose="020B0800000000000000" charset="-122"/>
                <a:ea typeface="思源黑体 CN" panose="020B0800000000000000" charset="-122"/>
              </a:defRPr>
            </a:lvl1pPr>
          </a:lstStyle>
          <a:p>
            <a:fld id="{76F5AC08-EFCB-B74E-9434-146891C2FE15}"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panose="020B0800000000000000" charset="-122"/>
        <a:ea typeface="思源黑体 CN" panose="020B0800000000000000" charset="-122"/>
        <a:cs typeface="+mn-cs"/>
      </a:defRPr>
    </a:lvl1pPr>
    <a:lvl2pPr marL="457200" algn="l" defTabSz="914400" rtl="0" eaLnBrk="1" latinLnBrk="0" hangingPunct="1">
      <a:defRPr sz="1200" kern="1200">
        <a:solidFill>
          <a:schemeClr val="tx1"/>
        </a:solidFill>
        <a:latin typeface="思源黑体 CN" panose="020B0800000000000000" charset="-122"/>
        <a:ea typeface="思源黑体 CN" panose="020B0800000000000000" charset="-122"/>
        <a:cs typeface="+mn-cs"/>
      </a:defRPr>
    </a:lvl2pPr>
    <a:lvl3pPr marL="914400" algn="l" defTabSz="914400" rtl="0" eaLnBrk="1" latinLnBrk="0" hangingPunct="1">
      <a:defRPr sz="1200" kern="1200">
        <a:solidFill>
          <a:schemeClr val="tx1"/>
        </a:solidFill>
        <a:latin typeface="思源黑体 CN" panose="020B0800000000000000" charset="-122"/>
        <a:ea typeface="思源黑体 CN" panose="020B0800000000000000" charset="-122"/>
        <a:cs typeface="+mn-cs"/>
      </a:defRPr>
    </a:lvl3pPr>
    <a:lvl4pPr marL="1371600" algn="l" defTabSz="914400" rtl="0" eaLnBrk="1" latinLnBrk="0" hangingPunct="1">
      <a:defRPr sz="1200" kern="1200">
        <a:solidFill>
          <a:schemeClr val="tx1"/>
        </a:solidFill>
        <a:latin typeface="思源黑体 CN" panose="020B0800000000000000" charset="-122"/>
        <a:ea typeface="思源黑体 CN" panose="020B0800000000000000" charset="-122"/>
        <a:cs typeface="+mn-cs"/>
      </a:defRPr>
    </a:lvl4pPr>
    <a:lvl5pPr marL="1828800" algn="l" defTabSz="914400" rtl="0" eaLnBrk="1" latinLnBrk="0" hangingPunct="1">
      <a:defRPr sz="1200" kern="1200">
        <a:solidFill>
          <a:schemeClr val="tx1"/>
        </a:solidFill>
        <a:latin typeface="思源黑体 CN" panose="020B0800000000000000" charset="-122"/>
        <a:ea typeface="思源黑体 CN" panose="020B08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1.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Line 23"/>
          <p:cNvSpPr/>
          <p:nvPr userDrawn="1"/>
        </p:nvSpPr>
        <p:spPr>
          <a:xfrm flipH="1">
            <a:off x="537151" y="298068"/>
            <a:ext cx="1" cy="871539"/>
          </a:xfrm>
          <a:prstGeom prst="line">
            <a:avLst/>
          </a:prstGeom>
          <a:ln w="38100">
            <a:solidFill>
              <a:schemeClr val="bg2">
                <a:lumMod val="25000"/>
              </a:schemeClr>
            </a:solidFill>
            <a:bevel/>
          </a:ln>
          <a:ln w="38100">
            <a:solidFill>
              <a:schemeClr val="bg2">
                <a:lumMod val="25000"/>
              </a:schemeClr>
            </a:solidFill>
            <a:bevel/>
          </a:ln>
        </p:spPr>
        <p:txBody>
          <a:bodyPr lIns="45718" tIns="45718" rIns="45718" bIns="45718"/>
          <a:lst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1pPr>
            <a:lvl2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2pPr>
            <a:lvl3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3pPr>
            <a:lvl4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4pPr>
            <a:lvl5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5pPr>
            <a:lvl6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6pPr>
            <a:lvl7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7pPr>
            <a:lvl8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8pPr>
            <a:lvl9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9pPr>
          </a:lstStyle>
          <a:p>
            <a:endParaRPr>
              <a:latin typeface="思源黑体 CN" panose="020B0800000000000000" charset="-122"/>
            </a:endParaRPr>
          </a:p>
        </p:txBody>
      </p:sp>
      <p:pic>
        <p:nvPicPr>
          <p:cNvPr id="3" name="图片 2"/>
          <p:cNvPicPr>
            <a:picLocks noChangeAspect="1"/>
          </p:cNvPicPr>
          <p:nvPr userDrawn="1"/>
        </p:nvPicPr>
        <p:blipFill>
          <a:blip r:embed="rId5"/>
          <a:stretch>
            <a:fillRect/>
          </a:stretch>
        </p:blipFill>
        <p:spPr>
          <a:xfrm>
            <a:off x="10528300" y="571500"/>
            <a:ext cx="1123200" cy="4011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jpeg"/><Relationship Id="rId5" Type="http://schemas.openxmlformats.org/officeDocument/2006/relationships/hyperlink" Target="http://baike.baidu.com/image/d57e9994dc19392ed31b7028" TargetMode="External"/><Relationship Id="rId4" Type="http://schemas.openxmlformats.org/officeDocument/2006/relationships/image" Target="../media/image33.png"/><Relationship Id="rId3" Type="http://schemas.openxmlformats.org/officeDocument/2006/relationships/image" Target="../media/image32.jpeg"/><Relationship Id="rId2" Type="http://schemas.openxmlformats.org/officeDocument/2006/relationships/image" Target="../media/image31.jpeg"/><Relationship Id="rId11" Type="http://schemas.openxmlformats.org/officeDocument/2006/relationships/slideLayout" Target="../slideLayouts/slideLayout3.xml"/><Relationship Id="rId10" Type="http://schemas.openxmlformats.org/officeDocument/2006/relationships/image" Target="../media/image3.png"/><Relationship Id="rId1" Type="http://schemas.openxmlformats.org/officeDocument/2006/relationships/hyperlink" Target="http://image.baidu.com/i?ct=503316480&amp;z=&amp;tn=baiduimagedetail&amp;word=Oracle&amp;in=29643&amp;cl=2&amp;lm=-1&amp;pn=0&amp;rn=1&amp;di=22730025615&amp;ln=2000&amp;fr=&amp;fmq=&amp;ic=&amp;s=&amp;se=&amp;sme=0&amp;tab=&amp;width=&amp;height=&amp;face=" TargetMode="External"/></Relationships>
</file>

<file path=ppt/slides/_rels/slide13.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oleObject" Target="../embeddings/oleObject2.bin"/><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image" Target="../media/image4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2.xml"/><Relationship Id="rId2" Type="http://schemas.openxmlformats.org/officeDocument/2006/relationships/image" Target="../media/image42.emf"/><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3.xml"/><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hyperlink" Target="http://baike.baidu.com/view/468465.htm" TargetMode="Externa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0" Type="http://schemas.openxmlformats.org/officeDocument/2006/relationships/slideLayout" Target="../slideLayouts/slideLayout3.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3.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0" y="0"/>
            <a:ext cx="12192000" cy="6858000"/>
          </a:xfrm>
          <a:prstGeom prst="rect">
            <a:avLst/>
          </a:prstGeom>
        </p:spPr>
      </p:pic>
      <p:pic>
        <p:nvPicPr>
          <p:cNvPr id="7" name="图片 6"/>
          <p:cNvPicPr>
            <a:picLocks noChangeAspect="1"/>
          </p:cNvPicPr>
          <p:nvPr/>
        </p:nvPicPr>
        <p:blipFill>
          <a:blip r:embed="rId2"/>
          <a:stretch>
            <a:fillRect/>
          </a:stretch>
        </p:blipFill>
        <p:spPr>
          <a:xfrm>
            <a:off x="1720850" y="6378575"/>
            <a:ext cx="8750300" cy="228600"/>
          </a:xfrm>
          <a:prstGeom prst="rect">
            <a:avLst/>
          </a:prstGeom>
        </p:spPr>
      </p:pic>
      <p:pic>
        <p:nvPicPr>
          <p:cNvPr id="11" name="图片 10"/>
          <p:cNvPicPr>
            <a:picLocks noChangeAspect="1"/>
          </p:cNvPicPr>
          <p:nvPr/>
        </p:nvPicPr>
        <p:blipFill>
          <a:blip r:embed="rId3"/>
          <a:stretch>
            <a:fillRect/>
          </a:stretch>
        </p:blipFill>
        <p:spPr>
          <a:xfrm>
            <a:off x="10232741" y="392086"/>
            <a:ext cx="1689100" cy="876300"/>
          </a:xfrm>
          <a:prstGeom prst="rect">
            <a:avLst/>
          </a:prstGeom>
        </p:spPr>
      </p:pic>
      <p:sp>
        <p:nvSpPr>
          <p:cNvPr id="21" name="标题 1"/>
          <p:cNvSpPr txBox="1"/>
          <p:nvPr/>
        </p:nvSpPr>
        <p:spPr>
          <a:xfrm>
            <a:off x="2261155" y="2508633"/>
            <a:ext cx="7669689" cy="11652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4000" spc="300" dirty="0" err="1">
                <a:solidFill>
                  <a:schemeClr val="bg1"/>
                </a:solidFill>
                <a:latin typeface="思源黑体 CN" panose="020B0800000000000000" charset="-122"/>
                <a:ea typeface="思源黑体 CN" panose="020B0800000000000000" charset="-122"/>
                <a:cs typeface="思源黑体 CN" panose="020B0800000000000000" charset="-122"/>
                <a:sym typeface="+mn-ea"/>
              </a:rPr>
              <a:t>课时</a:t>
            </a:r>
            <a:r>
              <a:rPr kumimoji="1" lang="en-US" altLang="zh-CN" sz="4000" spc="300" dirty="0" err="1">
                <a:solidFill>
                  <a:schemeClr val="bg1"/>
                </a:solidFill>
                <a:latin typeface="思源黑体 CN" panose="020B0800000000000000" charset="-122"/>
                <a:ea typeface="思源黑体 CN" panose="020B0800000000000000" charset="-122"/>
                <a:cs typeface="思源黑体 CN" panose="020B0800000000000000" charset="-122"/>
                <a:sym typeface="+mn-ea"/>
              </a:rPr>
              <a:t>01</a:t>
            </a:r>
            <a:r>
              <a:rPr kumimoji="1" lang="zh-CN" altLang="en-US" sz="4000" spc="300" dirty="0" err="1">
                <a:solidFill>
                  <a:schemeClr val="bg1"/>
                </a:solidFill>
                <a:latin typeface="思源黑体 CN" panose="020B0800000000000000" charset="-122"/>
                <a:ea typeface="思源黑体 CN" panose="020B0800000000000000" charset="-122"/>
                <a:cs typeface="思源黑体 CN" panose="020B0800000000000000" charset="-122"/>
                <a:sym typeface="+mn-ea"/>
              </a:rPr>
              <a:t>：</a:t>
            </a:r>
            <a:r>
              <a:rPr kumimoji="1" lang="en-US" altLang="zh-CN" sz="4000" spc="300" dirty="0" err="1">
                <a:solidFill>
                  <a:schemeClr val="bg1"/>
                </a:solidFill>
                <a:latin typeface="思源黑体 CN" panose="020B0800000000000000" charset="-122"/>
                <a:ea typeface="思源黑体 CN" panose="020B0800000000000000" charset="-122"/>
                <a:cs typeface="思源黑体 CN" panose="020B0800000000000000" charset="-122"/>
                <a:sym typeface="+mn-ea"/>
              </a:rPr>
              <a:t>Web</a:t>
            </a:r>
            <a:r>
              <a:rPr kumimoji="1" lang="zh-CN" altLang="en-US" sz="4000" spc="300" dirty="0" err="1">
                <a:solidFill>
                  <a:schemeClr val="bg1"/>
                </a:solidFill>
                <a:latin typeface="思源黑体 CN" panose="020B0800000000000000" charset="-122"/>
                <a:ea typeface="思源黑体 CN" panose="020B0800000000000000" charset="-122"/>
                <a:cs typeface="思源黑体 CN" panose="020B0800000000000000" charset="-122"/>
                <a:sym typeface="+mn-ea"/>
              </a:rPr>
              <a:t>前端开发介绍</a:t>
            </a:r>
            <a:endParaRPr kumimoji="1" lang="zh-CN" altLang="en-US" sz="4000" spc="300" dirty="0" err="1">
              <a:solidFill>
                <a:schemeClr val="bg1"/>
              </a:solidFill>
              <a:latin typeface="思源黑体 CN" panose="020B0800000000000000" charset="-122"/>
              <a:ea typeface="思源黑体 CN" panose="020B0800000000000000" charset="-122"/>
              <a:cs typeface="思源黑体 CN" panose="020B08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563263" y="471597"/>
            <a:ext cx="7816668" cy="597741"/>
          </a:xfrm>
          <a:prstGeom prst="rect">
            <a:avLst/>
          </a:prstGeom>
          <a:ln w="12700">
            <a:miter lim="400000"/>
          </a:ln>
          <a:ln w="12700">
            <a:miter lim="400000"/>
          </a:ln>
        </p:spPr>
        <p:txBody>
          <a:bodyPr lIns="45719" rIns="45719">
            <a:normAutofit/>
          </a:bodyPr>
          <a:lstStyle>
            <a:lvl1pPr>
              <a:lnSpc>
                <a:spcPct val="90000"/>
              </a:lnSpc>
              <a:defRPr sz="3200">
                <a:solidFill>
                  <a:srgbClr val="FFFFFF"/>
                </a:solidFill>
                <a:latin typeface="小米兰亭" panose="03000502000000000000" charset="-122"/>
                <a:ea typeface="小米兰亭" panose="03000502000000000000" charset="-122"/>
                <a:cs typeface="小米兰亭" panose="03000502000000000000" charset="-122"/>
                <a:sym typeface="小米兰亭" panose="03000502000000000000" charset="-122"/>
              </a:defRPr>
            </a:lvl1pPr>
          </a:lstStyle>
          <a:p>
            <a:pPr marL="0" lvl="6" indent="0" fontAlgn="auto">
              <a:lnSpc>
                <a:spcPct val="90000"/>
              </a:lnSpc>
            </a:pPr>
            <a:r>
              <a:rPr lang="en-US" altLang="zh-CN" sz="2400" dirty="0">
                <a:solidFill>
                  <a:srgbClr val="666666"/>
                </a:solidFill>
                <a:latin typeface="思源黑体 CN" panose="020B0800000000000000" charset="-122"/>
                <a:ea typeface="思源黑体 CN" panose="020B0800000000000000" charset="-122"/>
                <a:cs typeface="思源黑体 CN" panose="020B0800000000000000" charset="-122"/>
                <a:sym typeface="+mn-ea"/>
              </a:rPr>
              <a:t>Web</a:t>
            </a:r>
            <a:r>
              <a:rPr lang="zh-CN" altLang="en-US" sz="2400" dirty="0">
                <a:solidFill>
                  <a:srgbClr val="666666"/>
                </a:solidFill>
                <a:latin typeface="思源黑体 CN" panose="020B0800000000000000" charset="-122"/>
                <a:ea typeface="思源黑体 CN" panose="020B0800000000000000" charset="-122"/>
                <a:cs typeface="思源黑体 CN" panose="020B0800000000000000" charset="-122"/>
                <a:sym typeface="+mn-ea"/>
              </a:rPr>
              <a:t>构</a:t>
            </a:r>
            <a:r>
              <a:rPr lang="zh-CN" altLang="en-US" sz="2400" dirty="0" smtClean="0">
                <a:solidFill>
                  <a:srgbClr val="666666"/>
                </a:solidFill>
                <a:latin typeface="思源黑体 CN" panose="020B0800000000000000" charset="-122"/>
                <a:ea typeface="思源黑体 CN" panose="020B0800000000000000" charset="-122"/>
                <a:cs typeface="思源黑体 CN" panose="020B0800000000000000" charset="-122"/>
                <a:sym typeface="+mn-ea"/>
              </a:rPr>
              <a:t>件 </a:t>
            </a:r>
            <a:r>
              <a:rPr lang="en-US" altLang="zh-CN" sz="2400" dirty="0" smtClean="0">
                <a:solidFill>
                  <a:srgbClr val="666666"/>
                </a:solidFill>
                <a:latin typeface="思源黑体 CN" panose="020B0800000000000000" charset="-122"/>
                <a:ea typeface="思源黑体 CN" panose="020B0800000000000000" charset="-122"/>
                <a:cs typeface="思源黑体 CN" panose="020B0800000000000000" charset="-122"/>
                <a:sym typeface="+mn-ea"/>
              </a:rPr>
              <a:t>-- </a:t>
            </a:r>
            <a:r>
              <a:rPr lang="en-US" altLang="zh-CN" sz="2400" dirty="0" smtClean="0">
                <a:solidFill>
                  <a:srgbClr val="666666"/>
                </a:solidFill>
                <a:latin typeface="思源黑体 CN" panose="020B0800000000000000" charset="-122"/>
                <a:ea typeface="思源黑体 CN" panose="020B0800000000000000" charset="-122"/>
                <a:cs typeface="思源黑体 CN" panose="020B0800000000000000" charset="-122"/>
              </a:rPr>
              <a:t>Web</a:t>
            </a:r>
            <a:r>
              <a:rPr lang="zh-CN" altLang="en-US" sz="2400" dirty="0" smtClean="0">
                <a:solidFill>
                  <a:srgbClr val="666666"/>
                </a:solidFill>
                <a:latin typeface="思源黑体 CN" panose="020B0800000000000000" charset="-122"/>
                <a:ea typeface="思源黑体 CN" panose="020B0800000000000000" charset="-122"/>
                <a:cs typeface="思源黑体 CN" panose="020B0800000000000000" charset="-122"/>
              </a:rPr>
              <a:t>服务器</a:t>
            </a:r>
            <a:endParaRPr lang="en-US" altLang="zh-CN" sz="2800" dirty="0">
              <a:latin typeface="微软雅黑" panose="020B0503020204020204" charset="-122"/>
              <a:ea typeface="微软雅黑" panose="020B0503020204020204" charset="-122"/>
            </a:endParaRPr>
          </a:p>
          <a:p>
            <a:pPr lvl="6" indent="0">
              <a:lnSpc>
                <a:spcPct val="90000"/>
              </a:lnSpc>
            </a:pPr>
            <a:endParaRPr lang="zh-TW" altLang="en-US" sz="2800" dirty="0">
              <a:latin typeface="微软雅黑" panose="020B0503020204020204" charset="-122"/>
              <a:ea typeface="微软雅黑" panose="020B0503020204020204" charset="-122"/>
            </a:endParaRPr>
          </a:p>
          <a:p>
            <a:pPr lvl="6" indent="0">
              <a:lnSpc>
                <a:spcPct val="90000"/>
              </a:lnSpc>
            </a:pPr>
            <a:endParaRPr lang="zh-TW" altLang="en-US" sz="2800" dirty="0">
              <a:latin typeface="微软雅黑" panose="020B0503020204020204" charset="-122"/>
              <a:ea typeface="微软雅黑" panose="020B0503020204020204" charset="-122"/>
            </a:endParaRPr>
          </a:p>
          <a:p>
            <a:endParaRPr lang="zh-CN" altLang="en-US" sz="2800" dirty="0">
              <a:solidFill>
                <a:schemeClr val="tx1">
                  <a:lumMod val="75000"/>
                </a:schemeClr>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1240136" y="980728"/>
            <a:ext cx="3505200" cy="2520280"/>
          </a:xfrm>
          <a:prstGeom prst="rect">
            <a:avLst/>
          </a:prstGeom>
          <a:effectLst>
            <a:outerShdw blurRad="622300" dist="38100" dir="2700000" algn="tl" rotWithShape="0">
              <a:srgbClr val="000000">
                <a:alpha val="43000"/>
              </a:srgbClr>
            </a:outerShdw>
          </a:effectLst>
        </p:spPr>
      </p:pic>
      <p:pic>
        <p:nvPicPr>
          <p:cNvPr id="3" name="图片 2"/>
          <p:cNvPicPr>
            <a:picLocks noChangeAspect="1"/>
          </p:cNvPicPr>
          <p:nvPr/>
        </p:nvPicPr>
        <p:blipFill>
          <a:blip r:embed="rId2"/>
          <a:stretch>
            <a:fillRect/>
          </a:stretch>
        </p:blipFill>
        <p:spPr>
          <a:xfrm>
            <a:off x="6023992" y="979901"/>
            <a:ext cx="4248472" cy="2521107"/>
          </a:xfrm>
          <a:prstGeom prst="rect">
            <a:avLst/>
          </a:prstGeom>
          <a:effectLst>
            <a:outerShdw blurRad="581025" dist="38100" dir="2700000" algn="tl" rotWithShape="0">
              <a:srgbClr val="000000">
                <a:alpha val="43000"/>
              </a:srgbClr>
            </a:outerShdw>
          </a:effectLst>
        </p:spPr>
      </p:pic>
      <p:pic>
        <p:nvPicPr>
          <p:cNvPr id="5" name="图片 4"/>
          <p:cNvPicPr>
            <a:picLocks noChangeAspect="1"/>
          </p:cNvPicPr>
          <p:nvPr/>
        </p:nvPicPr>
        <p:blipFill>
          <a:blip r:embed="rId3"/>
          <a:stretch>
            <a:fillRect/>
          </a:stretch>
        </p:blipFill>
        <p:spPr>
          <a:xfrm>
            <a:off x="1255499" y="4005064"/>
            <a:ext cx="3575044" cy="2574032"/>
          </a:xfrm>
          <a:prstGeom prst="rect">
            <a:avLst/>
          </a:prstGeom>
          <a:effectLst>
            <a:outerShdw blurRad="593725" dist="38100" dir="2700000" algn="tl" rotWithShape="0">
              <a:srgbClr val="000000">
                <a:alpha val="43000"/>
              </a:srgbClr>
            </a:outerShdw>
          </a:effectLst>
        </p:spPr>
      </p:pic>
      <p:pic>
        <p:nvPicPr>
          <p:cNvPr id="7" name="图片 6"/>
          <p:cNvPicPr>
            <a:picLocks noChangeAspect="1"/>
          </p:cNvPicPr>
          <p:nvPr/>
        </p:nvPicPr>
        <p:blipFill>
          <a:blip r:embed="rId4"/>
          <a:stretch>
            <a:fillRect/>
          </a:stretch>
        </p:blipFill>
        <p:spPr>
          <a:xfrm>
            <a:off x="6023992" y="4005064"/>
            <a:ext cx="4248472" cy="2479410"/>
          </a:xfrm>
          <a:prstGeom prst="rect">
            <a:avLst/>
          </a:prstGeom>
          <a:effectLst>
            <a:outerShdw blurRad="565150" dist="38100" dir="2700000" algn="tl" rotWithShape="0">
              <a:srgbClr val="000000">
                <a:alpha val="43000"/>
              </a:srgbClr>
            </a:outerShdw>
          </a:effectLst>
        </p:spPr>
      </p:pic>
      <p:pic>
        <p:nvPicPr>
          <p:cNvPr id="9" name="图片 8"/>
          <p:cNvPicPr>
            <a:picLocks noChangeAspect="1"/>
          </p:cNvPicPr>
          <p:nvPr/>
        </p:nvPicPr>
        <p:blipFill>
          <a:blip r:embed="rId5"/>
          <a:stretch>
            <a:fillRect/>
          </a:stretch>
        </p:blipFill>
        <p:spPr>
          <a:xfrm>
            <a:off x="1720850" y="6378575"/>
            <a:ext cx="8750300" cy="228600"/>
          </a:xfrm>
          <a:prstGeom prst="rect">
            <a:avLst/>
          </a:prstGeom>
        </p:spPr>
      </p:pic>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588663" y="526842"/>
            <a:ext cx="7816668" cy="597741"/>
          </a:xfrm>
          <a:prstGeom prst="rect">
            <a:avLst/>
          </a:prstGeom>
          <a:ln w="12700">
            <a:miter lim="400000"/>
          </a:ln>
          <a:ln w="12700">
            <a:miter lim="400000"/>
          </a:ln>
        </p:spPr>
        <p:txBody>
          <a:bodyPr lIns="45719" rIns="45719">
            <a:normAutofit/>
          </a:bodyPr>
          <a:lstStyle>
            <a:lvl1pPr>
              <a:lnSpc>
                <a:spcPct val="90000"/>
              </a:lnSpc>
              <a:defRPr sz="3200">
                <a:solidFill>
                  <a:srgbClr val="FFFFFF"/>
                </a:solidFill>
                <a:latin typeface="小米兰亭" panose="03000502000000000000" charset="-122"/>
                <a:ea typeface="小米兰亭" panose="03000502000000000000" charset="-122"/>
                <a:cs typeface="小米兰亭" panose="03000502000000000000" charset="-122"/>
                <a:sym typeface="小米兰亭" panose="03000502000000000000" charset="-122"/>
              </a:defRPr>
            </a:lvl1pPr>
          </a:lstStyle>
          <a:p>
            <a:pPr marL="0" lvl="6" indent="0" fontAlgn="auto">
              <a:lnSpc>
                <a:spcPct val="90000"/>
              </a:lnSpc>
            </a:pPr>
            <a:r>
              <a:rPr lang="en-US" altLang="zh-CN" sz="2400" dirty="0">
                <a:solidFill>
                  <a:srgbClr val="666666"/>
                </a:solidFill>
                <a:latin typeface="思源黑体 CN" panose="020B0800000000000000" charset="-122"/>
                <a:ea typeface="思源黑体 CN" panose="020B0800000000000000" charset="-122"/>
                <a:cs typeface="思源黑体 CN" panose="020B0800000000000000" charset="-122"/>
                <a:sym typeface="+mn-ea"/>
              </a:rPr>
              <a:t>Web</a:t>
            </a:r>
            <a:r>
              <a:rPr lang="zh-CN" altLang="en-US" sz="2400" dirty="0">
                <a:solidFill>
                  <a:srgbClr val="666666"/>
                </a:solidFill>
                <a:latin typeface="思源黑体 CN" panose="020B0800000000000000" charset="-122"/>
                <a:ea typeface="思源黑体 CN" panose="020B0800000000000000" charset="-122"/>
                <a:cs typeface="思源黑体 CN" panose="020B0800000000000000" charset="-122"/>
                <a:sym typeface="+mn-ea"/>
              </a:rPr>
              <a:t>构</a:t>
            </a:r>
            <a:r>
              <a:rPr lang="zh-CN" altLang="en-US" sz="2400" dirty="0" smtClean="0">
                <a:solidFill>
                  <a:srgbClr val="666666"/>
                </a:solidFill>
                <a:latin typeface="思源黑体 CN" panose="020B0800000000000000" charset="-122"/>
                <a:ea typeface="思源黑体 CN" panose="020B0800000000000000" charset="-122"/>
                <a:cs typeface="思源黑体 CN" panose="020B0800000000000000" charset="-122"/>
                <a:sym typeface="+mn-ea"/>
              </a:rPr>
              <a:t>件 </a:t>
            </a:r>
            <a:r>
              <a:rPr lang="en-US" altLang="zh-CN" sz="2400" dirty="0" smtClean="0">
                <a:solidFill>
                  <a:srgbClr val="666666"/>
                </a:solidFill>
                <a:latin typeface="思源黑体 CN" panose="020B0800000000000000" charset="-122"/>
                <a:ea typeface="思源黑体 CN" panose="020B0800000000000000" charset="-122"/>
                <a:cs typeface="思源黑体 CN" panose="020B0800000000000000" charset="-122"/>
                <a:sym typeface="+mn-ea"/>
              </a:rPr>
              <a:t>-- </a:t>
            </a:r>
            <a:r>
              <a:rPr lang="zh-CN" altLang="en-US" sz="2400" dirty="0" smtClean="0">
                <a:solidFill>
                  <a:srgbClr val="666666"/>
                </a:solidFill>
                <a:latin typeface="思源黑体 CN" panose="020B0800000000000000" charset="-122"/>
                <a:ea typeface="思源黑体 CN" panose="020B0800000000000000" charset="-122"/>
                <a:cs typeface="思源黑体 CN" panose="020B0800000000000000" charset="-122"/>
              </a:rPr>
              <a:t>服务器端编程语言</a:t>
            </a:r>
            <a:endParaRPr lang="zh-TW" altLang="en-US" sz="2800" dirty="0">
              <a:latin typeface="微软雅黑" panose="020B0503020204020204" charset="-122"/>
              <a:ea typeface="微软雅黑" panose="020B0503020204020204" charset="-122"/>
            </a:endParaRPr>
          </a:p>
          <a:p>
            <a:pPr lvl="6" indent="0">
              <a:lnSpc>
                <a:spcPct val="90000"/>
              </a:lnSpc>
            </a:pPr>
            <a:endParaRPr lang="zh-TW" altLang="en-US" sz="2800" dirty="0">
              <a:latin typeface="微软雅黑" panose="020B0503020204020204" charset="-122"/>
              <a:ea typeface="微软雅黑" panose="020B0503020204020204" charset="-122"/>
            </a:endParaRPr>
          </a:p>
          <a:p>
            <a:endParaRPr lang="zh-CN" altLang="en-US" sz="2800" dirty="0">
              <a:solidFill>
                <a:schemeClr val="tx1">
                  <a:lumMod val="75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1017270" y="1513840"/>
            <a:ext cx="2896235" cy="1783715"/>
          </a:xfrm>
          <a:prstGeom prst="rect">
            <a:avLst/>
          </a:prstGeom>
          <a:effectLst>
            <a:outerShdw blurRad="539750" dist="38100" dir="2700000" algn="tl" rotWithShape="0">
              <a:srgbClr val="000000">
                <a:alpha val="43000"/>
              </a:srgbClr>
            </a:outerShdw>
          </a:effectLst>
        </p:spPr>
      </p:pic>
      <p:pic>
        <p:nvPicPr>
          <p:cNvPr id="5" name="图片 4"/>
          <p:cNvPicPr>
            <a:picLocks noChangeAspect="1"/>
          </p:cNvPicPr>
          <p:nvPr/>
        </p:nvPicPr>
        <p:blipFill>
          <a:blip r:embed="rId2"/>
          <a:stretch>
            <a:fillRect/>
          </a:stretch>
        </p:blipFill>
        <p:spPr>
          <a:xfrm>
            <a:off x="4860925" y="1514475"/>
            <a:ext cx="2703830" cy="1783080"/>
          </a:xfrm>
          <a:prstGeom prst="rect">
            <a:avLst/>
          </a:prstGeom>
          <a:effectLst>
            <a:outerShdw blurRad="539750" dist="38100" dir="2700000" algn="tl" rotWithShape="0">
              <a:srgbClr val="000000">
                <a:alpha val="43000"/>
              </a:srgbClr>
            </a:outerShdw>
          </a:effectLst>
        </p:spPr>
      </p:pic>
      <p:pic>
        <p:nvPicPr>
          <p:cNvPr id="7" name="图片 6"/>
          <p:cNvPicPr>
            <a:picLocks noChangeAspect="1"/>
          </p:cNvPicPr>
          <p:nvPr/>
        </p:nvPicPr>
        <p:blipFill>
          <a:blip r:embed="rId3"/>
          <a:stretch>
            <a:fillRect/>
          </a:stretch>
        </p:blipFill>
        <p:spPr>
          <a:xfrm>
            <a:off x="8554085" y="1538605"/>
            <a:ext cx="2325370" cy="1809750"/>
          </a:xfrm>
          <a:prstGeom prst="rect">
            <a:avLst/>
          </a:prstGeom>
          <a:effectLst>
            <a:outerShdw blurRad="539750" dist="38100" dir="2700000" algn="tl" rotWithShape="0">
              <a:srgbClr val="000000">
                <a:alpha val="43000"/>
              </a:srgbClr>
            </a:outerShdw>
          </a:effectLst>
        </p:spPr>
      </p:pic>
      <p:pic>
        <p:nvPicPr>
          <p:cNvPr id="8" name="图片 7"/>
          <p:cNvPicPr>
            <a:picLocks noChangeAspect="1"/>
          </p:cNvPicPr>
          <p:nvPr/>
        </p:nvPicPr>
        <p:blipFill>
          <a:blip r:embed="rId4"/>
          <a:stretch>
            <a:fillRect/>
          </a:stretch>
        </p:blipFill>
        <p:spPr>
          <a:xfrm>
            <a:off x="1017270" y="3869055"/>
            <a:ext cx="2896235" cy="2153285"/>
          </a:xfrm>
          <a:prstGeom prst="rect">
            <a:avLst/>
          </a:prstGeom>
          <a:effectLst>
            <a:outerShdw blurRad="539750" dist="38100" dir="2700000" algn="tl" rotWithShape="0">
              <a:srgbClr val="000000">
                <a:alpha val="43000"/>
              </a:srgbClr>
            </a:outerShdw>
          </a:effectLst>
        </p:spPr>
      </p:pic>
      <p:pic>
        <p:nvPicPr>
          <p:cNvPr id="9" name="图片 8"/>
          <p:cNvPicPr>
            <a:picLocks noChangeAspect="1"/>
          </p:cNvPicPr>
          <p:nvPr/>
        </p:nvPicPr>
        <p:blipFill>
          <a:blip r:embed="rId5"/>
          <a:stretch>
            <a:fillRect/>
          </a:stretch>
        </p:blipFill>
        <p:spPr>
          <a:xfrm>
            <a:off x="4860290" y="3869690"/>
            <a:ext cx="2704465" cy="2152650"/>
          </a:xfrm>
          <a:prstGeom prst="rect">
            <a:avLst/>
          </a:prstGeom>
          <a:effectLst>
            <a:outerShdw blurRad="539750" dist="38100" dir="2700000" algn="tl" rotWithShape="0">
              <a:srgbClr val="000000">
                <a:alpha val="43000"/>
              </a:srgbClr>
            </a:outerShdw>
          </a:effectLst>
        </p:spPr>
      </p:pic>
      <p:pic>
        <p:nvPicPr>
          <p:cNvPr id="2" name="图片 1"/>
          <p:cNvPicPr>
            <a:picLocks noChangeAspect="1"/>
          </p:cNvPicPr>
          <p:nvPr/>
        </p:nvPicPr>
        <p:blipFill>
          <a:blip r:embed="rId6"/>
          <a:stretch>
            <a:fillRect/>
          </a:stretch>
        </p:blipFill>
        <p:spPr>
          <a:xfrm>
            <a:off x="1720850" y="6378575"/>
            <a:ext cx="8750300" cy="228600"/>
          </a:xfrm>
          <a:prstGeom prst="rect">
            <a:avLst/>
          </a:prstGeom>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556278" y="506522"/>
            <a:ext cx="7816668" cy="597741"/>
          </a:xfrm>
          <a:prstGeom prst="rect">
            <a:avLst/>
          </a:prstGeom>
          <a:ln w="12700">
            <a:miter lim="400000"/>
          </a:ln>
          <a:ln w="12700">
            <a:miter lim="400000"/>
          </a:ln>
        </p:spPr>
        <p:txBody>
          <a:bodyPr lIns="45719" rIns="45719">
            <a:normAutofit/>
          </a:bodyPr>
          <a:lstStyle>
            <a:lvl1pPr>
              <a:lnSpc>
                <a:spcPct val="90000"/>
              </a:lnSpc>
              <a:defRPr sz="3200">
                <a:solidFill>
                  <a:srgbClr val="FFFFFF"/>
                </a:solidFill>
                <a:latin typeface="小米兰亭" panose="03000502000000000000" charset="-122"/>
                <a:ea typeface="小米兰亭" panose="03000502000000000000" charset="-122"/>
                <a:cs typeface="小米兰亭" panose="03000502000000000000" charset="-122"/>
                <a:sym typeface="小米兰亭" panose="03000502000000000000" charset="-122"/>
              </a:defRPr>
            </a:lvl1pPr>
          </a:lstStyle>
          <a:p>
            <a:pPr marL="0" lvl="6" indent="0" fontAlgn="auto">
              <a:lnSpc>
                <a:spcPct val="90000"/>
              </a:lnSpc>
            </a:pPr>
            <a:r>
              <a:rPr lang="en-US" altLang="zh-CN" sz="2400" dirty="0">
                <a:solidFill>
                  <a:srgbClr val="666666"/>
                </a:solidFill>
                <a:latin typeface="思源黑体 CN" panose="020B0800000000000000" charset="-122"/>
                <a:ea typeface="思源黑体 CN" panose="020B0800000000000000" charset="-122"/>
                <a:cs typeface="思源黑体 CN" panose="020B0800000000000000" charset="-122"/>
                <a:sym typeface="+mn-ea"/>
              </a:rPr>
              <a:t>Web</a:t>
            </a:r>
            <a:r>
              <a:rPr lang="zh-CN" altLang="en-US" sz="2400" dirty="0">
                <a:solidFill>
                  <a:srgbClr val="666666"/>
                </a:solidFill>
                <a:latin typeface="思源黑体 CN" panose="020B0800000000000000" charset="-122"/>
                <a:ea typeface="思源黑体 CN" panose="020B0800000000000000" charset="-122"/>
                <a:cs typeface="思源黑体 CN" panose="020B0800000000000000" charset="-122"/>
                <a:sym typeface="+mn-ea"/>
              </a:rPr>
              <a:t>构</a:t>
            </a:r>
            <a:r>
              <a:rPr lang="zh-CN" altLang="en-US" sz="2400" dirty="0" smtClean="0">
                <a:solidFill>
                  <a:srgbClr val="666666"/>
                </a:solidFill>
                <a:latin typeface="思源黑体 CN" panose="020B0800000000000000" charset="-122"/>
                <a:ea typeface="思源黑体 CN" panose="020B0800000000000000" charset="-122"/>
                <a:cs typeface="思源黑体 CN" panose="020B0800000000000000" charset="-122"/>
                <a:sym typeface="+mn-ea"/>
              </a:rPr>
              <a:t>件 </a:t>
            </a:r>
            <a:r>
              <a:rPr lang="en-US" altLang="zh-CN" sz="2400" dirty="0" smtClean="0">
                <a:solidFill>
                  <a:srgbClr val="666666"/>
                </a:solidFill>
                <a:latin typeface="思源黑体 CN" panose="020B0800000000000000" charset="-122"/>
                <a:ea typeface="思源黑体 CN" panose="020B0800000000000000" charset="-122"/>
                <a:cs typeface="思源黑体 CN" panose="020B0800000000000000" charset="-122"/>
                <a:sym typeface="+mn-ea"/>
              </a:rPr>
              <a:t>-- </a:t>
            </a:r>
            <a:r>
              <a:rPr lang="zh-CN" altLang="en-US" sz="2400" dirty="0" smtClean="0">
                <a:solidFill>
                  <a:srgbClr val="666666"/>
                </a:solidFill>
                <a:latin typeface="思源黑体 CN" panose="020B0800000000000000" charset="-122"/>
                <a:ea typeface="思源黑体 CN" panose="020B0800000000000000" charset="-122"/>
                <a:cs typeface="思源黑体 CN" panose="020B0800000000000000" charset="-122"/>
              </a:rPr>
              <a:t>数据库管理系统</a:t>
            </a:r>
            <a:endParaRPr lang="zh-TW" altLang="en-US" sz="2400" dirty="0">
              <a:solidFill>
                <a:srgbClr val="666666"/>
              </a:solidFill>
              <a:latin typeface="思源黑体 CN" panose="020B0800000000000000" charset="-122"/>
              <a:ea typeface="思源黑体 CN" panose="020B0800000000000000" charset="-122"/>
              <a:cs typeface="思源黑体 CN" panose="020B0800000000000000" charset="-122"/>
            </a:endParaRPr>
          </a:p>
          <a:p>
            <a:pPr lvl="6" indent="0">
              <a:lnSpc>
                <a:spcPct val="90000"/>
              </a:lnSpc>
            </a:pPr>
            <a:endParaRPr lang="zh-TW" altLang="en-US" sz="2800" dirty="0">
              <a:latin typeface="微软雅黑" panose="020B0503020204020204" charset="-122"/>
              <a:ea typeface="微软雅黑" panose="020B0503020204020204" charset="-122"/>
            </a:endParaRPr>
          </a:p>
          <a:p>
            <a:endParaRPr lang="zh-CN" altLang="en-US" sz="2800" dirty="0">
              <a:solidFill>
                <a:schemeClr val="tx1">
                  <a:lumMod val="75000"/>
                </a:schemeClr>
              </a:solidFill>
              <a:latin typeface="微软雅黑" panose="020B0503020204020204" charset="-122"/>
              <a:ea typeface="微软雅黑" panose="020B0503020204020204" charset="-122"/>
            </a:endParaRPr>
          </a:p>
        </p:txBody>
      </p:sp>
      <p:pic>
        <p:nvPicPr>
          <p:cNvPr id="7" name="Picture 5" descr="http://t3.baidu.com/it/u=504139558,874277614&amp;fm=0&amp;gp=0.jpg">
            <a:hlinkClick r:id="rId1"/>
          </p:cNvPr>
          <p:cNvPicPr>
            <a:picLocks noChangeAspect="1" noChangeArrowheads="1"/>
          </p:cNvPicPr>
          <p:nvPr/>
        </p:nvPicPr>
        <p:blipFill>
          <a:blip r:embed="rId2"/>
          <a:srcRect/>
          <a:stretch>
            <a:fillRect/>
          </a:stretch>
        </p:blipFill>
        <p:spPr bwMode="auto">
          <a:xfrm>
            <a:off x="640715" y="2903220"/>
            <a:ext cx="1842770" cy="1842770"/>
          </a:xfrm>
          <a:prstGeom prst="rect">
            <a:avLst/>
          </a:prstGeom>
          <a:noFill/>
          <a:ln w="9525">
            <a:noFill/>
            <a:miter lim="800000"/>
            <a:headEnd/>
            <a:tailEnd/>
          </a:ln>
          <a:ln w="9525">
            <a:noFill/>
            <a:miter lim="800000"/>
            <a:headEnd/>
            <a:tailEnd/>
          </a:ln>
          <a:effectLst>
            <a:outerShdw blurRad="606425" dist="38100" dir="2700000" algn="tl" rotWithShape="0">
              <a:srgbClr val="000000">
                <a:alpha val="43000"/>
              </a:srgbClr>
            </a:outerShdw>
          </a:effectLst>
        </p:spPr>
      </p:pic>
      <p:pic>
        <p:nvPicPr>
          <p:cNvPr id="9" name="Picture 102" descr="http://imgsrc.baidu.com/baike/abpic/item/566d0fdf4764ac00632798b9.jpg"/>
          <p:cNvPicPr>
            <a:picLocks noChangeAspect="1" noChangeArrowheads="1"/>
          </p:cNvPicPr>
          <p:nvPr/>
        </p:nvPicPr>
        <p:blipFill>
          <a:blip r:embed="rId3"/>
          <a:srcRect/>
          <a:stretch>
            <a:fillRect/>
          </a:stretch>
        </p:blipFill>
        <p:spPr bwMode="auto">
          <a:xfrm>
            <a:off x="7392144" y="1143000"/>
            <a:ext cx="3071812" cy="642937"/>
          </a:xfrm>
          <a:prstGeom prst="rect">
            <a:avLst/>
          </a:prstGeom>
          <a:noFill/>
          <a:ln w="9525">
            <a:noFill/>
            <a:miter lim="800000"/>
            <a:headEnd/>
            <a:tailEnd/>
          </a:ln>
          <a:ln w="9525">
            <a:noFill/>
            <a:miter lim="800000"/>
            <a:headEnd/>
            <a:tailEnd/>
          </a:ln>
          <a:effectLst>
            <a:outerShdw blurRad="606425" dist="38100" dir="2700000" algn="tl" rotWithShape="0">
              <a:srgbClr val="000000">
                <a:alpha val="43000"/>
              </a:srgbClr>
            </a:outerShdw>
          </a:effectLst>
        </p:spPr>
      </p:pic>
      <p:pic>
        <p:nvPicPr>
          <p:cNvPr id="10" name="Picture 104" descr="Home"/>
          <p:cNvPicPr>
            <a:picLocks noChangeAspect="1" noChangeArrowheads="1"/>
          </p:cNvPicPr>
          <p:nvPr/>
        </p:nvPicPr>
        <p:blipFill>
          <a:blip r:embed="rId4"/>
          <a:srcRect/>
          <a:stretch>
            <a:fillRect/>
          </a:stretch>
        </p:blipFill>
        <p:spPr bwMode="auto">
          <a:xfrm>
            <a:off x="7896200" y="2145288"/>
            <a:ext cx="3143250" cy="714375"/>
          </a:xfrm>
          <a:prstGeom prst="rect">
            <a:avLst/>
          </a:prstGeom>
          <a:noFill/>
          <a:ln w="9525">
            <a:noFill/>
            <a:miter lim="800000"/>
            <a:headEnd/>
            <a:tailEnd/>
          </a:ln>
          <a:ln w="9525">
            <a:noFill/>
            <a:miter lim="800000"/>
            <a:headEnd/>
            <a:tailEnd/>
          </a:ln>
          <a:effectLst>
            <a:outerShdw blurRad="606425" dist="38100" dir="2700000" algn="tl" rotWithShape="0">
              <a:srgbClr val="000000">
                <a:alpha val="43000"/>
              </a:srgbClr>
            </a:outerShdw>
          </a:effectLst>
        </p:spPr>
      </p:pic>
      <p:sp>
        <p:nvSpPr>
          <p:cNvPr id="11" name="圆角矩形 89"/>
          <p:cNvSpPr>
            <a:spLocks noChangeArrowheads="1"/>
          </p:cNvSpPr>
          <p:nvPr/>
        </p:nvSpPr>
        <p:spPr bwMode="auto">
          <a:xfrm>
            <a:off x="6753200" y="5690443"/>
            <a:ext cx="2286000" cy="642937"/>
          </a:xfrm>
          <a:prstGeom prst="roundRect">
            <a:avLst>
              <a:gd name="adj" fmla="val 16667"/>
            </a:avLst>
          </a:prstGeom>
          <a:gradFill rotWithShape="1">
            <a:gsLst>
              <a:gs pos="0">
                <a:srgbClr val="85AAAD"/>
              </a:gs>
              <a:gs pos="79999">
                <a:srgbClr val="AFDEE2"/>
              </a:gs>
              <a:gs pos="100000">
                <a:srgbClr val="AFE0E4"/>
              </a:gs>
            </a:gsLst>
            <a:lin ang="5400000" scaled="1"/>
          </a:gradFill>
          <a:ln w="9525">
            <a:solidFill>
              <a:srgbClr val="B6DCDF"/>
            </a:solidFill>
            <a:round/>
          </a:ln>
          <a:ln w="9525">
            <a:solidFill>
              <a:srgbClr val="B6DCDF"/>
            </a:solidFill>
            <a:round/>
          </a:ln>
          <a:effectLst>
            <a:outerShdw blurRad="606425" dist="38100" dir="2700000" algn="tl" rotWithShape="0">
              <a:srgbClr val="000000">
                <a:alpha val="43000"/>
              </a:srgbClr>
            </a:outerShdw>
          </a:effectLst>
        </p:spPr>
        <p:txBody>
          <a:bodyPr anchor="ctr"/>
          <a:lstStyle/>
          <a:p>
            <a:pPr algn="ctr"/>
            <a:r>
              <a:rPr lang="en-US" altLang="zh-CN" sz="3600" dirty="0">
                <a:solidFill>
                  <a:srgbClr val="FFFFFF"/>
                </a:solidFill>
                <a:latin typeface="微软雅黑" panose="020B0503020204020204" charset="-122"/>
                <a:ea typeface="微软雅黑" panose="020B0503020204020204" charset="-122"/>
                <a:sym typeface="微软雅黑" panose="020B0503020204020204" charset="-122"/>
              </a:rPr>
              <a:t>IBM-DB2</a:t>
            </a:r>
            <a:endParaRPr lang="zh-CN" altLang="en-US" sz="3600" dirty="0">
              <a:solidFill>
                <a:srgbClr val="FFFFFF"/>
              </a:solidFill>
              <a:latin typeface="微软雅黑" panose="020B0503020204020204" charset="-122"/>
              <a:ea typeface="微软雅黑" panose="020B0503020204020204" charset="-122"/>
              <a:sym typeface="微软雅黑" panose="020B0503020204020204" charset="-122"/>
            </a:endParaRPr>
          </a:p>
        </p:txBody>
      </p:sp>
      <p:pic>
        <p:nvPicPr>
          <p:cNvPr id="12" name="Picture 108" descr="http://imgsrc.baidu.com/baike/abpic/item/d57e9994dc19392ed31b7028.jpg">
            <a:hlinkClick r:id="rId5"/>
          </p:cNvPr>
          <p:cNvPicPr>
            <a:picLocks noChangeAspect="1" noChangeArrowheads="1"/>
          </p:cNvPicPr>
          <p:nvPr/>
        </p:nvPicPr>
        <p:blipFill>
          <a:blip r:embed="rId6"/>
          <a:srcRect/>
          <a:stretch>
            <a:fillRect/>
          </a:stretch>
        </p:blipFill>
        <p:spPr bwMode="auto">
          <a:xfrm>
            <a:off x="3370580" y="3075940"/>
            <a:ext cx="1429385" cy="1497330"/>
          </a:xfrm>
          <a:prstGeom prst="rect">
            <a:avLst/>
          </a:prstGeom>
          <a:noFill/>
          <a:ln w="9525">
            <a:noFill/>
            <a:miter lim="800000"/>
            <a:headEnd/>
            <a:tailEnd/>
          </a:ln>
          <a:ln w="9525">
            <a:noFill/>
            <a:miter lim="800000"/>
            <a:headEnd/>
            <a:tailEnd/>
          </a:ln>
          <a:effectLst>
            <a:outerShdw blurRad="606425" dist="38100" dir="2700000" algn="tl" rotWithShape="0">
              <a:srgbClr val="000000">
                <a:alpha val="43000"/>
              </a:srgbClr>
            </a:outerShdw>
          </a:effectLst>
        </p:spPr>
      </p:pic>
      <p:pic>
        <p:nvPicPr>
          <p:cNvPr id="2" name="图片 1"/>
          <p:cNvPicPr>
            <a:picLocks noChangeAspect="1"/>
          </p:cNvPicPr>
          <p:nvPr/>
        </p:nvPicPr>
        <p:blipFill>
          <a:blip r:embed="rId7"/>
          <a:stretch>
            <a:fillRect/>
          </a:stretch>
        </p:blipFill>
        <p:spPr>
          <a:xfrm>
            <a:off x="3011170" y="1103630"/>
            <a:ext cx="3971925" cy="1486535"/>
          </a:xfrm>
          <a:prstGeom prst="rect">
            <a:avLst/>
          </a:prstGeom>
          <a:effectLst>
            <a:outerShdw blurRad="622300" dist="38100" dir="2700000" algn="tl" rotWithShape="0">
              <a:srgbClr val="000000">
                <a:alpha val="43000"/>
              </a:srgbClr>
            </a:outerShdw>
          </a:effectLst>
        </p:spPr>
      </p:pic>
      <p:pic>
        <p:nvPicPr>
          <p:cNvPr id="3" name="图片 2"/>
          <p:cNvPicPr>
            <a:picLocks noChangeAspect="1"/>
          </p:cNvPicPr>
          <p:nvPr/>
        </p:nvPicPr>
        <p:blipFill>
          <a:blip r:embed="rId8"/>
          <a:stretch>
            <a:fillRect/>
          </a:stretch>
        </p:blipFill>
        <p:spPr>
          <a:xfrm>
            <a:off x="6120130" y="3284855"/>
            <a:ext cx="3552190" cy="1979930"/>
          </a:xfrm>
          <a:prstGeom prst="rect">
            <a:avLst/>
          </a:prstGeom>
          <a:effectLst>
            <a:outerShdw blurRad="606425" dist="38100" dir="2700000" algn="tl" rotWithShape="0">
              <a:srgbClr val="000000">
                <a:alpha val="43000"/>
              </a:srgbClr>
            </a:outerShdw>
          </a:effectLst>
        </p:spPr>
      </p:pic>
      <p:pic>
        <p:nvPicPr>
          <p:cNvPr id="13" name="图片 12"/>
          <p:cNvPicPr>
            <a:picLocks noChangeAspect="1"/>
          </p:cNvPicPr>
          <p:nvPr/>
        </p:nvPicPr>
        <p:blipFill>
          <a:blip r:embed="rId9"/>
          <a:stretch>
            <a:fillRect/>
          </a:stretch>
        </p:blipFill>
        <p:spPr>
          <a:xfrm>
            <a:off x="1703512" y="4916526"/>
            <a:ext cx="2878336" cy="1547834"/>
          </a:xfrm>
          <a:prstGeom prst="rect">
            <a:avLst/>
          </a:prstGeom>
          <a:effectLst>
            <a:outerShdw blurRad="606425" dist="38100" dir="2700000" algn="tl" rotWithShape="0">
              <a:srgbClr val="000000">
                <a:alpha val="43000"/>
              </a:srgbClr>
            </a:outerShdw>
          </a:effectLst>
        </p:spPr>
      </p:pic>
      <p:pic>
        <p:nvPicPr>
          <p:cNvPr id="4" name="图片 3"/>
          <p:cNvPicPr>
            <a:picLocks noChangeAspect="1"/>
          </p:cNvPicPr>
          <p:nvPr/>
        </p:nvPicPr>
        <p:blipFill>
          <a:blip r:embed="rId10"/>
          <a:stretch>
            <a:fillRect/>
          </a:stretch>
        </p:blipFill>
        <p:spPr>
          <a:xfrm>
            <a:off x="1720850" y="6378575"/>
            <a:ext cx="8750300" cy="228600"/>
          </a:xfrm>
          <a:prstGeom prst="rect">
            <a:avLst/>
          </a:prstGeom>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638193" y="471597"/>
            <a:ext cx="7816668" cy="597741"/>
          </a:xfrm>
          <a:prstGeom prst="rect">
            <a:avLst/>
          </a:prstGeom>
          <a:ln w="12700">
            <a:miter lim="400000"/>
          </a:ln>
          <a:ln w="12700">
            <a:miter lim="400000"/>
          </a:ln>
        </p:spPr>
        <p:txBody>
          <a:bodyPr lIns="45719" rIns="45719">
            <a:normAutofit/>
          </a:bodyPr>
          <a:lstStyle>
            <a:lvl1pPr>
              <a:lnSpc>
                <a:spcPct val="90000"/>
              </a:lnSpc>
              <a:defRPr sz="3200">
                <a:solidFill>
                  <a:srgbClr val="FFFFFF"/>
                </a:solidFill>
                <a:latin typeface="小米兰亭" panose="03000502000000000000" charset="-122"/>
                <a:ea typeface="小米兰亭" panose="03000502000000000000" charset="-122"/>
                <a:cs typeface="小米兰亭" panose="03000502000000000000" charset="-122"/>
                <a:sym typeface="小米兰亭" panose="03000502000000000000" charset="-122"/>
              </a:defRPr>
            </a:lvl1pPr>
          </a:lstStyle>
          <a:p>
            <a:pPr marL="0" lvl="6" indent="0" fontAlgn="auto">
              <a:lnSpc>
                <a:spcPct val="90000"/>
              </a:lnSpc>
            </a:pPr>
            <a:r>
              <a:rPr lang="en-US" altLang="zh-CN" sz="2400" dirty="0" err="1" smtClean="0">
                <a:solidFill>
                  <a:srgbClr val="666666"/>
                </a:solidFill>
                <a:latin typeface="思源黑体 CN" panose="020B0800000000000000" charset="-122"/>
                <a:ea typeface="思源黑体 CN" panose="020B0800000000000000" charset="-122"/>
                <a:cs typeface="思源黑体 CN" panose="020B0800000000000000" charset="-122"/>
              </a:rPr>
              <a:t>Web</a:t>
            </a:r>
            <a:r>
              <a:rPr lang="en-US" altLang="en-US" sz="2400" dirty="0" err="1" smtClean="0">
                <a:solidFill>
                  <a:srgbClr val="666666"/>
                </a:solidFill>
                <a:latin typeface="思源黑体 CN" panose="020B0800000000000000" charset="-122"/>
                <a:ea typeface="思源黑体 CN" panose="020B0800000000000000" charset="-122"/>
                <a:cs typeface="思源黑体 CN" panose="020B0800000000000000" charset="-122"/>
              </a:rPr>
              <a:t>的工作原理</a:t>
            </a:r>
            <a:endParaRPr lang="en-US" altLang="en-US" sz="2400" dirty="0" err="1" smtClean="0">
              <a:solidFill>
                <a:srgbClr val="666666"/>
              </a:solidFill>
              <a:latin typeface="思源黑体 CN" panose="020B0800000000000000" charset="-122"/>
              <a:ea typeface="思源黑体 CN" panose="020B0800000000000000" charset="-122"/>
              <a:cs typeface="思源黑体 CN" panose="020B0800000000000000" charset="-122"/>
            </a:endParaRPr>
          </a:p>
        </p:txBody>
      </p:sp>
      <p:graphicFrame>
        <p:nvGraphicFramePr>
          <p:cNvPr id="4" name="Object 4"/>
          <p:cNvGraphicFramePr>
            <a:graphicFrameLocks noChangeAspect="1"/>
          </p:cNvGraphicFramePr>
          <p:nvPr/>
        </p:nvGraphicFramePr>
        <p:xfrm>
          <a:off x="7678762" y="2493293"/>
          <a:ext cx="776288" cy="1243012"/>
        </p:xfrm>
        <a:graphic>
          <a:graphicData uri="http://schemas.openxmlformats.org/presentationml/2006/ole">
            <mc:AlternateContent xmlns:mc="http://schemas.openxmlformats.org/markup-compatibility/2006">
              <mc:Choice xmlns:v="urn:schemas-microsoft-com:vml" Requires="v">
                <p:oleObj spid="_x0000_s1089" name="" r:id="rId1" imgW="5105400" imgH="8178800" progId="">
                  <p:embed/>
                </p:oleObj>
              </mc:Choice>
              <mc:Fallback>
                <p:oleObj name="" r:id="rId1" imgW="5105400" imgH="8178800" progId="">
                  <p:embed/>
                  <p:pic>
                    <p:nvPicPr>
                      <p:cNvPr id="0" name="图片 1088"/>
                      <p:cNvPicPr>
                        <a:picLocks noChangeAspect="1"/>
                      </p:cNvPicPr>
                      <p:nvPr/>
                    </p:nvPicPr>
                    <p:blipFill>
                      <a:blip r:embed="rId2"/>
                      <a:stretch>
                        <a:fillRect/>
                      </a:stretch>
                    </p:blipFill>
                    <p:spPr>
                      <a:xfrm>
                        <a:off x="7678762" y="2493293"/>
                        <a:ext cx="776288" cy="1243012"/>
                      </a:xfrm>
                      <a:prstGeom prst="rect">
                        <a:avLst/>
                      </a:prstGeom>
                      <a:solidFill>
                        <a:srgbClr val="BBE0E3"/>
                      </a:solidFill>
                      <a:ln w="9525" cap="flat" cmpd="sng">
                        <a:solidFill>
                          <a:srgbClr val="000000"/>
                        </a:solidFill>
                        <a:prstDash val="solid"/>
                        <a:miter/>
                        <a:headEnd type="none" w="med" len="med"/>
                        <a:tailEnd type="none" w="med" len="med"/>
                      </a:ln>
                      <a:ln w="9525" cap="flat" cmpd="sng">
                        <a:solidFill>
                          <a:srgbClr val="000000"/>
                        </a:solidFill>
                        <a:prstDash val="solid"/>
                        <a:miter/>
                        <a:headEnd type="none" w="med" len="med"/>
                        <a:tailEnd type="none" w="med" len="med"/>
                      </a:ln>
                    </p:spPr>
                  </p:pic>
                </p:oleObj>
              </mc:Fallback>
            </mc:AlternateContent>
          </a:graphicData>
        </a:graphic>
      </p:graphicFrame>
      <p:sp>
        <p:nvSpPr>
          <p:cNvPr id="5" name="Text Box 5"/>
          <p:cNvSpPr>
            <a:spLocks noChangeArrowheads="1"/>
          </p:cNvSpPr>
          <p:nvPr/>
        </p:nvSpPr>
        <p:spPr bwMode="auto">
          <a:xfrm>
            <a:off x="5591200" y="3933155"/>
            <a:ext cx="1089025" cy="645160"/>
          </a:xfrm>
          <a:prstGeom prst="rect">
            <a:avLst/>
          </a:prstGeom>
          <a:noFill/>
          <a:ln w="9525">
            <a:noFill/>
            <a:miter lim="800000"/>
          </a:ln>
          <a:ln w="9525">
            <a:noFill/>
            <a:miter lim="800000"/>
          </a:ln>
        </p:spPr>
        <p:txBody>
          <a:bodyPr>
            <a:spAutoFit/>
          </a:bodyPr>
          <a:lstStyle/>
          <a:p>
            <a:pPr algn="ctr"/>
            <a:r>
              <a:rPr lang="zh-CN" altLang="en-US" b="1">
                <a:solidFill>
                  <a:srgbClr val="666666"/>
                </a:solidFill>
                <a:latin typeface="思源黑体 CN" panose="020B0800000000000000" charset="-122"/>
                <a:ea typeface="思源黑体 CN" panose="020B0800000000000000" charset="-122"/>
                <a:cs typeface="思源黑体 CN" panose="020B0800000000000000" charset="-122"/>
                <a:sym typeface="宋体" panose="02010600030101010101" charset="-122"/>
              </a:rPr>
              <a:t>应用</a:t>
            </a:r>
            <a:endParaRPr lang="zh-CN" altLang="en-US" b="1">
              <a:solidFill>
                <a:srgbClr val="666666"/>
              </a:solidFill>
              <a:latin typeface="思源黑体 CN" panose="020B0800000000000000" charset="-122"/>
              <a:ea typeface="思源黑体 CN" panose="020B0800000000000000" charset="-122"/>
              <a:cs typeface="思源黑体 CN" panose="020B0800000000000000" charset="-122"/>
              <a:sym typeface="宋体" panose="02010600030101010101" charset="-122"/>
            </a:endParaRPr>
          </a:p>
          <a:p>
            <a:pPr algn="ctr"/>
            <a:r>
              <a:rPr lang="zh-CN" altLang="en-US" b="1">
                <a:solidFill>
                  <a:srgbClr val="666666"/>
                </a:solidFill>
                <a:latin typeface="思源黑体 CN" panose="020B0800000000000000" charset="-122"/>
                <a:ea typeface="思源黑体 CN" panose="020B0800000000000000" charset="-122"/>
                <a:cs typeface="思源黑体 CN" panose="020B0800000000000000" charset="-122"/>
                <a:sym typeface="宋体" panose="02010600030101010101" charset="-122"/>
              </a:rPr>
              <a:t>服务器 </a:t>
            </a:r>
            <a:endParaRPr lang="zh-CN" altLang="en-US" b="1">
              <a:solidFill>
                <a:srgbClr val="666666"/>
              </a:solidFill>
              <a:latin typeface="思源黑体 CN" panose="020B0800000000000000" charset="-122"/>
              <a:ea typeface="思源黑体 CN" panose="020B0800000000000000" charset="-122"/>
              <a:cs typeface="思源黑体 CN" panose="020B0800000000000000" charset="-122"/>
              <a:sym typeface="宋体" panose="02010600030101010101" charset="-122"/>
            </a:endParaRPr>
          </a:p>
        </p:txBody>
      </p:sp>
      <p:cxnSp>
        <p:nvCxnSpPr>
          <p:cNvPr id="7" name="AutoShape 6"/>
          <p:cNvCxnSpPr>
            <a:cxnSpLocks noChangeShapeType="1"/>
          </p:cNvCxnSpPr>
          <p:nvPr/>
        </p:nvCxnSpPr>
        <p:spPr bwMode="auto">
          <a:xfrm>
            <a:off x="3862412" y="2745705"/>
            <a:ext cx="1944688" cy="369888"/>
          </a:xfrm>
          <a:prstGeom prst="straightConnector1">
            <a:avLst/>
          </a:prstGeom>
          <a:noFill/>
          <a:ln w="38100">
            <a:solidFill>
              <a:schemeClr val="tx1"/>
            </a:solidFill>
            <a:round/>
            <a:headEnd type="triangle" w="med" len="med"/>
            <a:tailEnd type="triangle" w="med" len="med"/>
          </a:ln>
          <a:ln w="38100">
            <a:solidFill>
              <a:schemeClr val="tx1"/>
            </a:solidFill>
            <a:round/>
            <a:headEnd type="triangle" w="med" len="med"/>
            <a:tailEnd type="triangle" w="med" len="med"/>
          </a:ln>
        </p:spPr>
      </p:cxnSp>
      <p:cxnSp>
        <p:nvCxnSpPr>
          <p:cNvPr id="8" name="AutoShape 7"/>
          <p:cNvCxnSpPr>
            <a:cxnSpLocks noChangeShapeType="1"/>
          </p:cNvCxnSpPr>
          <p:nvPr/>
        </p:nvCxnSpPr>
        <p:spPr bwMode="auto">
          <a:xfrm flipV="1">
            <a:off x="3862412" y="3212430"/>
            <a:ext cx="1944688" cy="1287463"/>
          </a:xfrm>
          <a:prstGeom prst="straightConnector1">
            <a:avLst/>
          </a:prstGeom>
          <a:noFill/>
          <a:ln w="38100">
            <a:solidFill>
              <a:schemeClr val="tx1"/>
            </a:solidFill>
            <a:round/>
            <a:headEnd type="triangle" w="med" len="med"/>
            <a:tailEnd type="triangle" w="med" len="med"/>
          </a:ln>
          <a:ln w="38100">
            <a:solidFill>
              <a:schemeClr val="tx1"/>
            </a:solidFill>
            <a:round/>
            <a:headEnd type="triangle" w="med" len="med"/>
            <a:tailEnd type="triangle" w="med" len="med"/>
          </a:ln>
        </p:spPr>
      </p:cxnSp>
      <p:sp>
        <p:nvSpPr>
          <p:cNvPr id="9" name="Text Box 8"/>
          <p:cNvSpPr>
            <a:spLocks noChangeArrowheads="1"/>
          </p:cNvSpPr>
          <p:nvPr/>
        </p:nvSpPr>
        <p:spPr bwMode="auto">
          <a:xfrm>
            <a:off x="7717656" y="3861718"/>
            <a:ext cx="920750" cy="645160"/>
          </a:xfrm>
          <a:prstGeom prst="rect">
            <a:avLst/>
          </a:prstGeom>
          <a:noFill/>
          <a:ln w="9525">
            <a:noFill/>
            <a:miter lim="800000"/>
          </a:ln>
          <a:ln w="9525">
            <a:noFill/>
            <a:miter lim="800000"/>
          </a:ln>
        </p:spPr>
        <p:txBody>
          <a:bodyPr wrap="none">
            <a:spAutoFit/>
          </a:bodyPr>
          <a:lstStyle/>
          <a:p>
            <a:pPr algn="ctr"/>
            <a:r>
              <a:rPr lang="zh-CN" altLang="en-US" b="1">
                <a:solidFill>
                  <a:srgbClr val="666666"/>
                </a:solidFill>
                <a:latin typeface="思源黑体 CN" panose="020B0800000000000000" charset="-122"/>
                <a:ea typeface="思源黑体 CN" panose="020B0800000000000000" charset="-122"/>
                <a:cs typeface="思源黑体 CN" panose="020B0800000000000000" charset="-122"/>
                <a:sym typeface="宋体" panose="02010600030101010101" charset="-122"/>
              </a:rPr>
              <a:t>数据库 </a:t>
            </a:r>
            <a:endParaRPr lang="zh-CN" altLang="en-US" b="1">
              <a:solidFill>
                <a:srgbClr val="666666"/>
              </a:solidFill>
              <a:latin typeface="思源黑体 CN" panose="020B0800000000000000" charset="-122"/>
              <a:ea typeface="思源黑体 CN" panose="020B0800000000000000" charset="-122"/>
              <a:cs typeface="思源黑体 CN" panose="020B0800000000000000" charset="-122"/>
              <a:sym typeface="宋体" panose="02010600030101010101" charset="-122"/>
            </a:endParaRPr>
          </a:p>
          <a:p>
            <a:pPr algn="ctr"/>
            <a:r>
              <a:rPr lang="zh-CN" altLang="en-US" b="1">
                <a:solidFill>
                  <a:srgbClr val="666666"/>
                </a:solidFill>
                <a:latin typeface="思源黑体 CN" panose="020B0800000000000000" charset="-122"/>
                <a:ea typeface="思源黑体 CN" panose="020B0800000000000000" charset="-122"/>
                <a:cs typeface="思源黑体 CN" panose="020B0800000000000000" charset="-122"/>
                <a:sym typeface="宋体" panose="02010600030101010101" charset="-122"/>
              </a:rPr>
              <a:t>服务器 </a:t>
            </a:r>
            <a:endParaRPr lang="zh-CN" altLang="en-US" b="1">
              <a:solidFill>
                <a:srgbClr val="666666"/>
              </a:solidFill>
              <a:latin typeface="思源黑体 CN" panose="020B0800000000000000" charset="-122"/>
              <a:ea typeface="思源黑体 CN" panose="020B0800000000000000" charset="-122"/>
              <a:cs typeface="思源黑体 CN" panose="020B0800000000000000" charset="-122"/>
              <a:sym typeface="宋体" panose="02010600030101010101" charset="-122"/>
            </a:endParaRPr>
          </a:p>
        </p:txBody>
      </p:sp>
      <p:cxnSp>
        <p:nvCxnSpPr>
          <p:cNvPr id="10" name="AutoShape 9"/>
          <p:cNvCxnSpPr>
            <a:cxnSpLocks noChangeShapeType="1"/>
          </p:cNvCxnSpPr>
          <p:nvPr/>
        </p:nvCxnSpPr>
        <p:spPr bwMode="auto">
          <a:xfrm>
            <a:off x="6584975" y="3115593"/>
            <a:ext cx="1095375" cy="53975"/>
          </a:xfrm>
          <a:prstGeom prst="bentConnector3">
            <a:avLst>
              <a:gd name="adj1" fmla="val 50000"/>
            </a:avLst>
          </a:prstGeom>
          <a:noFill/>
          <a:ln w="38100">
            <a:solidFill>
              <a:schemeClr val="tx1"/>
            </a:solidFill>
            <a:miter lim="800000"/>
            <a:headEnd type="triangle" w="med" len="med"/>
            <a:tailEnd type="triangle" w="med" len="med"/>
          </a:ln>
          <a:ln w="38100">
            <a:solidFill>
              <a:schemeClr val="tx1"/>
            </a:solidFill>
            <a:miter lim="800000"/>
            <a:headEnd type="triangle" w="med" len="med"/>
            <a:tailEnd type="triangle" w="med" len="med"/>
          </a:ln>
        </p:spPr>
      </p:cxnSp>
      <p:sp>
        <p:nvSpPr>
          <p:cNvPr id="11" name="Rectangle 10"/>
          <p:cNvSpPr>
            <a:spLocks noChangeArrowheads="1"/>
          </p:cNvSpPr>
          <p:nvPr/>
        </p:nvSpPr>
        <p:spPr bwMode="auto">
          <a:xfrm>
            <a:off x="2565425" y="2204368"/>
            <a:ext cx="504825" cy="144462"/>
          </a:xfrm>
          <a:prstGeom prst="rect">
            <a:avLst/>
          </a:prstGeom>
          <a:noFill/>
          <a:ln w="9525">
            <a:noFill/>
            <a:miter lim="800000"/>
          </a:ln>
          <a:ln w="9525">
            <a:noFill/>
            <a:miter lim="800000"/>
          </a:ln>
        </p:spPr>
        <p:txBody>
          <a:bodyPr wrap="none" anchor="ctr"/>
          <a:lstStyle/>
          <a:p>
            <a:pPr algn="ctr"/>
            <a:r>
              <a:rPr lang="en-US" altLang="zh-CN" b="1">
                <a:solidFill>
                  <a:schemeClr val="bg1"/>
                </a:solidFill>
                <a:latin typeface="宋体" panose="02010600030101010101" charset="-122"/>
                <a:sym typeface="宋体" panose="02010600030101010101" charset="-122"/>
              </a:rPr>
              <a:t>IE</a:t>
            </a:r>
            <a:endParaRPr lang="zh-CN" altLang="en-US"/>
          </a:p>
        </p:txBody>
      </p:sp>
      <p:grpSp>
        <p:nvGrpSpPr>
          <p:cNvPr id="12" name="Group 10"/>
          <p:cNvGrpSpPr/>
          <p:nvPr/>
        </p:nvGrpSpPr>
        <p:grpSpPr bwMode="auto">
          <a:xfrm>
            <a:off x="2565425" y="3861718"/>
            <a:ext cx="1296987" cy="1082675"/>
            <a:chOff x="0" y="0"/>
            <a:chExt cx="817" cy="682"/>
          </a:xfrm>
        </p:grpSpPr>
        <p:pic>
          <p:nvPicPr>
            <p:cNvPr id="13" name="Picture 12" descr="pcwithppl1"/>
            <p:cNvPicPr>
              <a:picLocks noChangeAspect="1" noChangeArrowheads="1"/>
            </p:cNvPicPr>
            <p:nvPr/>
          </p:nvPicPr>
          <p:blipFill>
            <a:blip r:embed="rId3"/>
            <a:srcRect/>
            <a:stretch>
              <a:fillRect/>
            </a:stretch>
          </p:blipFill>
          <p:spPr bwMode="auto">
            <a:xfrm>
              <a:off x="0" y="0"/>
              <a:ext cx="817" cy="682"/>
            </a:xfrm>
            <a:prstGeom prst="rect">
              <a:avLst/>
            </a:prstGeom>
            <a:noFill/>
            <a:ln w="9525">
              <a:noFill/>
              <a:miter lim="800000"/>
              <a:headEnd/>
              <a:tailEnd/>
            </a:ln>
            <a:ln w="9525">
              <a:noFill/>
              <a:miter lim="800000"/>
              <a:headEnd/>
              <a:tailEnd/>
            </a:ln>
          </p:spPr>
        </p:pic>
        <p:sp>
          <p:nvSpPr>
            <p:cNvPr id="14" name="Rectangle 13"/>
            <p:cNvSpPr>
              <a:spLocks noChangeArrowheads="1"/>
            </p:cNvSpPr>
            <p:nvPr/>
          </p:nvSpPr>
          <p:spPr bwMode="auto">
            <a:xfrm>
              <a:off x="181" y="91"/>
              <a:ext cx="318" cy="91"/>
            </a:xfrm>
            <a:prstGeom prst="rect">
              <a:avLst/>
            </a:prstGeom>
            <a:noFill/>
            <a:ln w="9525">
              <a:noFill/>
              <a:miter lim="800000"/>
            </a:ln>
            <a:ln w="9525">
              <a:noFill/>
              <a:miter lim="800000"/>
            </a:ln>
          </p:spPr>
          <p:txBody>
            <a:bodyPr wrap="none" anchor="ctr"/>
            <a:lstStyle/>
            <a:p>
              <a:pPr algn="ctr"/>
              <a:r>
                <a:rPr lang="en-US" altLang="zh-CN" sz="1600" b="1">
                  <a:solidFill>
                    <a:schemeClr val="bg1"/>
                  </a:solidFill>
                  <a:latin typeface="宋体" panose="02010600030101010101" charset="-122"/>
                  <a:sym typeface="宋体" panose="02010600030101010101" charset="-122"/>
                </a:rPr>
                <a:t>Netscape</a:t>
              </a:r>
              <a:endParaRPr lang="zh-CN" altLang="en-US"/>
            </a:p>
          </p:txBody>
        </p:sp>
      </p:grpSp>
      <p:grpSp>
        <p:nvGrpSpPr>
          <p:cNvPr id="15" name="Group 13"/>
          <p:cNvGrpSpPr/>
          <p:nvPr/>
        </p:nvGrpSpPr>
        <p:grpSpPr bwMode="auto">
          <a:xfrm>
            <a:off x="2565425" y="2204368"/>
            <a:ext cx="1296987" cy="1082675"/>
            <a:chOff x="0" y="0"/>
            <a:chExt cx="817" cy="682"/>
          </a:xfrm>
        </p:grpSpPr>
        <p:pic>
          <p:nvPicPr>
            <p:cNvPr id="16" name="Picture 15" descr="pcwithppl1"/>
            <p:cNvPicPr>
              <a:picLocks noChangeAspect="1" noChangeArrowheads="1"/>
            </p:cNvPicPr>
            <p:nvPr/>
          </p:nvPicPr>
          <p:blipFill>
            <a:blip r:embed="rId3"/>
            <a:srcRect/>
            <a:stretch>
              <a:fillRect/>
            </a:stretch>
          </p:blipFill>
          <p:spPr bwMode="auto">
            <a:xfrm>
              <a:off x="0" y="0"/>
              <a:ext cx="817" cy="682"/>
            </a:xfrm>
            <a:prstGeom prst="rect">
              <a:avLst/>
            </a:prstGeom>
            <a:noFill/>
            <a:ln w="9525">
              <a:noFill/>
              <a:miter lim="800000"/>
              <a:headEnd/>
              <a:tailEnd/>
            </a:ln>
            <a:ln w="9525">
              <a:noFill/>
              <a:miter lim="800000"/>
              <a:headEnd/>
              <a:tailEnd/>
            </a:ln>
          </p:spPr>
        </p:pic>
        <p:sp>
          <p:nvSpPr>
            <p:cNvPr id="17" name="Rectangle 16"/>
            <p:cNvSpPr>
              <a:spLocks noChangeArrowheads="1"/>
            </p:cNvSpPr>
            <p:nvPr/>
          </p:nvSpPr>
          <p:spPr bwMode="auto">
            <a:xfrm>
              <a:off x="181" y="91"/>
              <a:ext cx="318" cy="91"/>
            </a:xfrm>
            <a:prstGeom prst="rect">
              <a:avLst/>
            </a:prstGeom>
            <a:noFill/>
            <a:ln w="9525">
              <a:noFill/>
              <a:miter lim="800000"/>
            </a:ln>
            <a:ln w="9525">
              <a:noFill/>
              <a:miter lim="800000"/>
            </a:ln>
          </p:spPr>
          <p:txBody>
            <a:bodyPr wrap="none" anchor="ctr"/>
            <a:lstStyle/>
            <a:p>
              <a:pPr algn="ctr"/>
              <a:r>
                <a:rPr lang="en-US" altLang="zh-CN" sz="1600" b="1">
                  <a:solidFill>
                    <a:schemeClr val="bg1"/>
                  </a:solidFill>
                  <a:latin typeface="宋体" panose="02010600030101010101" charset="-122"/>
                  <a:sym typeface="宋体" panose="02010600030101010101" charset="-122"/>
                </a:rPr>
                <a:t>IE</a:t>
              </a:r>
              <a:endParaRPr lang="zh-CN" altLang="en-US"/>
            </a:p>
          </p:txBody>
        </p:sp>
      </p:grpSp>
      <p:sp>
        <p:nvSpPr>
          <p:cNvPr id="18" name="Text Box 17"/>
          <p:cNvSpPr>
            <a:spLocks noChangeArrowheads="1"/>
          </p:cNvSpPr>
          <p:nvPr/>
        </p:nvSpPr>
        <p:spPr bwMode="auto">
          <a:xfrm>
            <a:off x="4510112" y="1628105"/>
            <a:ext cx="1512888" cy="366713"/>
          </a:xfrm>
          <a:prstGeom prst="rect">
            <a:avLst/>
          </a:prstGeom>
          <a:noFill/>
          <a:ln w="9525">
            <a:noFill/>
            <a:miter lim="800000"/>
          </a:ln>
          <a:ln w="9525">
            <a:noFill/>
            <a:miter lim="800000"/>
          </a:ln>
        </p:spPr>
        <p:txBody>
          <a:bodyPr>
            <a:spAutoFit/>
          </a:bodyPr>
          <a:lstStyle/>
          <a:p>
            <a:pPr algn="ctr">
              <a:spcBef>
                <a:spcPct val="50000"/>
              </a:spcBef>
            </a:pPr>
            <a:r>
              <a:rPr lang="en-US" altLang="zh-CN" b="1">
                <a:solidFill>
                  <a:srgbClr val="0033CC"/>
                </a:solidFill>
                <a:latin typeface="宋体" panose="02010600030101010101" charset="-122"/>
                <a:sym typeface="宋体" panose="02010600030101010101" charset="-122"/>
              </a:rPr>
              <a:t>Internet</a:t>
            </a:r>
            <a:endParaRPr lang="zh-CN" altLang="en-US"/>
          </a:p>
        </p:txBody>
      </p:sp>
      <p:graphicFrame>
        <p:nvGraphicFramePr>
          <p:cNvPr id="19" name="Object 18"/>
          <p:cNvGraphicFramePr>
            <a:graphicFrameLocks noChangeAspect="1"/>
          </p:cNvGraphicFramePr>
          <p:nvPr/>
        </p:nvGraphicFramePr>
        <p:xfrm>
          <a:off x="5807100" y="2493293"/>
          <a:ext cx="777875" cy="1244600"/>
        </p:xfrm>
        <a:graphic>
          <a:graphicData uri="http://schemas.openxmlformats.org/presentationml/2006/ole">
            <mc:AlternateContent xmlns:mc="http://schemas.openxmlformats.org/markup-compatibility/2006">
              <mc:Choice xmlns:v="urn:schemas-microsoft-com:vml" Requires="v">
                <p:oleObj spid="_x0000_s1090" name="" r:id="rId4" imgW="1225550" imgH="1962785" progId="">
                  <p:embed/>
                </p:oleObj>
              </mc:Choice>
              <mc:Fallback>
                <p:oleObj name="" r:id="rId4" imgW="1225550" imgH="1962785" progId="">
                  <p:embed/>
                  <p:pic>
                    <p:nvPicPr>
                      <p:cNvPr id="0" name="图片 1089"/>
                      <p:cNvPicPr>
                        <a:picLocks noChangeAspect="1"/>
                      </p:cNvPicPr>
                      <p:nvPr/>
                    </p:nvPicPr>
                    <p:blipFill>
                      <a:blip r:embed="rId5"/>
                      <a:stretch>
                        <a:fillRect/>
                      </a:stretch>
                    </p:blipFill>
                    <p:spPr>
                      <a:xfrm>
                        <a:off x="5807100" y="2493293"/>
                        <a:ext cx="777875" cy="1244600"/>
                      </a:xfrm>
                      <a:prstGeom prst="rect">
                        <a:avLst/>
                      </a:prstGeom>
                      <a:solidFill>
                        <a:srgbClr val="BBE0E3"/>
                      </a:solidFill>
                      <a:ln w="9525" cap="flat" cmpd="sng">
                        <a:solidFill>
                          <a:srgbClr val="000000"/>
                        </a:solidFill>
                        <a:prstDash val="solid"/>
                        <a:miter/>
                        <a:headEnd type="none" w="med" len="med"/>
                        <a:tailEnd type="none" w="med" len="med"/>
                      </a:ln>
                      <a:ln w="9525" cap="flat" cmpd="sng">
                        <a:solidFill>
                          <a:srgbClr val="000000"/>
                        </a:solidFill>
                        <a:prstDash val="solid"/>
                        <a:miter/>
                        <a:headEnd type="none" w="med" len="med"/>
                        <a:tailEnd type="none" w="med" len="med"/>
                      </a:ln>
                    </p:spPr>
                  </p:pic>
                </p:oleObj>
              </mc:Fallback>
            </mc:AlternateContent>
          </a:graphicData>
        </a:graphic>
      </p:graphicFrame>
      <p:sp>
        <p:nvSpPr>
          <p:cNvPr id="20" name="AutoShape 19"/>
          <p:cNvSpPr>
            <a:spLocks noChangeArrowheads="1"/>
          </p:cNvSpPr>
          <p:nvPr/>
        </p:nvSpPr>
        <p:spPr bwMode="auto">
          <a:xfrm>
            <a:off x="6816080" y="1270917"/>
            <a:ext cx="2305050" cy="714900"/>
          </a:xfrm>
          <a:prstGeom prst="wedgeRoundRectCallout">
            <a:avLst>
              <a:gd name="adj1" fmla="val -60056"/>
              <a:gd name="adj2" fmla="val 132194"/>
              <a:gd name="adj3" fmla="val 16667"/>
            </a:avLst>
          </a:prstGeom>
          <a:gradFill rotWithShape="1">
            <a:gsLst>
              <a:gs pos="0">
                <a:srgbClr val="FFFF99"/>
              </a:gs>
              <a:gs pos="100000">
                <a:srgbClr val="FFFFFF"/>
              </a:gs>
            </a:gsLst>
            <a:lin ang="5400000" scaled="1"/>
          </a:gradFill>
          <a:ln w="9525">
            <a:solidFill>
              <a:srgbClr val="FF6600"/>
            </a:solidFill>
            <a:miter lim="800000"/>
          </a:ln>
          <a:ln w="9525">
            <a:solidFill>
              <a:srgbClr val="FF6600"/>
            </a:solidFill>
            <a:miter lim="800000"/>
          </a:ln>
        </p:spPr>
        <p:txBody>
          <a:bodyPr>
            <a:spAutoFit/>
          </a:bodyPr>
          <a:lstStyle/>
          <a:p>
            <a:r>
              <a:rPr lang="zh-CN" altLang="en-US" b="1" dirty="0">
                <a:solidFill>
                  <a:srgbClr val="666666"/>
                </a:solidFill>
                <a:latin typeface="思源黑体 CN" panose="020B0800000000000000" charset="-122"/>
                <a:ea typeface="思源黑体 CN" panose="020B0800000000000000" charset="-122"/>
                <a:sym typeface="宋体" panose="02010600030101010101" charset="-122"/>
              </a:rPr>
              <a:t>在应用服务器中布署运行程序</a:t>
            </a:r>
            <a:endParaRPr lang="zh-CN" altLang="en-US" b="1" dirty="0">
              <a:solidFill>
                <a:srgbClr val="666666"/>
              </a:solidFill>
              <a:latin typeface="思源黑体 CN" panose="020B0800000000000000" charset="-122"/>
              <a:ea typeface="思源黑体 CN" panose="020B0800000000000000" charset="-122"/>
              <a:sym typeface="宋体" panose="02010600030101010101" charset="-122"/>
            </a:endParaRPr>
          </a:p>
        </p:txBody>
      </p:sp>
      <p:sp>
        <p:nvSpPr>
          <p:cNvPr id="21" name="Line 20"/>
          <p:cNvSpPr>
            <a:spLocks noChangeShapeType="1"/>
          </p:cNvSpPr>
          <p:nvPr/>
        </p:nvSpPr>
        <p:spPr bwMode="auto">
          <a:xfrm>
            <a:off x="4149750" y="2493293"/>
            <a:ext cx="1296987" cy="287337"/>
          </a:xfrm>
          <a:prstGeom prst="line">
            <a:avLst/>
          </a:prstGeom>
          <a:noFill/>
          <a:ln w="9525">
            <a:solidFill>
              <a:schemeClr val="tx1"/>
            </a:solidFill>
            <a:round/>
            <a:tailEnd type="triangle" w="med" len="med"/>
          </a:ln>
          <a:ln w="9525">
            <a:solidFill>
              <a:schemeClr val="tx1"/>
            </a:solidFill>
            <a:round/>
            <a:tailEnd type="triangle" w="med" len="med"/>
          </a:ln>
        </p:spPr>
        <p:txBody>
          <a:bodyPr/>
          <a:lstStyle/>
          <a:p>
            <a:endParaRPr lang="zh-CN" altLang="en-US"/>
          </a:p>
        </p:txBody>
      </p:sp>
      <p:sp>
        <p:nvSpPr>
          <p:cNvPr id="22" name="Text Box 21"/>
          <p:cNvSpPr>
            <a:spLocks noChangeArrowheads="1"/>
          </p:cNvSpPr>
          <p:nvPr/>
        </p:nvSpPr>
        <p:spPr bwMode="auto">
          <a:xfrm>
            <a:off x="4583137" y="2348830"/>
            <a:ext cx="647700" cy="368300"/>
          </a:xfrm>
          <a:prstGeom prst="rect">
            <a:avLst/>
          </a:prstGeom>
          <a:noFill/>
          <a:ln w="9525">
            <a:noFill/>
            <a:miter lim="800000"/>
          </a:ln>
          <a:ln w="9525">
            <a:noFill/>
            <a:miter lim="800000"/>
          </a:ln>
        </p:spPr>
        <p:txBody>
          <a:bodyPr>
            <a:spAutoFit/>
          </a:bodyPr>
          <a:lstStyle/>
          <a:p>
            <a:pPr algn="ctr">
              <a:spcBef>
                <a:spcPct val="50000"/>
              </a:spcBef>
            </a:pPr>
            <a:r>
              <a:rPr lang="zh-CN" altLang="en-US" b="1">
                <a:solidFill>
                  <a:srgbClr val="0033CC"/>
                </a:solidFill>
                <a:latin typeface="思源黑体 CN" panose="020B0800000000000000" charset="-122"/>
                <a:ea typeface="思源黑体 CN" panose="020B0800000000000000" charset="-122"/>
                <a:sym typeface="宋体" panose="02010600030101010101" charset="-122"/>
              </a:rPr>
              <a:t>请求</a:t>
            </a:r>
            <a:endParaRPr lang="zh-CN" altLang="en-US" b="1">
              <a:solidFill>
                <a:srgbClr val="0033CC"/>
              </a:solidFill>
              <a:latin typeface="思源黑体 CN" panose="020B0800000000000000" charset="-122"/>
              <a:ea typeface="思源黑体 CN" panose="020B0800000000000000" charset="-122"/>
              <a:sym typeface="宋体" panose="02010600030101010101" charset="-122"/>
            </a:endParaRPr>
          </a:p>
        </p:txBody>
      </p:sp>
      <p:sp>
        <p:nvSpPr>
          <p:cNvPr id="23" name="Line 22"/>
          <p:cNvSpPr>
            <a:spLocks noChangeShapeType="1"/>
          </p:cNvSpPr>
          <p:nvPr/>
        </p:nvSpPr>
        <p:spPr bwMode="auto">
          <a:xfrm flipH="1" flipV="1">
            <a:off x="4006875" y="2996530"/>
            <a:ext cx="1295400" cy="288925"/>
          </a:xfrm>
          <a:prstGeom prst="line">
            <a:avLst/>
          </a:prstGeom>
          <a:noFill/>
          <a:ln w="9525">
            <a:solidFill>
              <a:schemeClr val="tx1"/>
            </a:solidFill>
            <a:round/>
            <a:tailEnd type="triangle" w="med" len="med"/>
          </a:ln>
          <a:ln w="9525">
            <a:solidFill>
              <a:schemeClr val="tx1"/>
            </a:solidFill>
            <a:round/>
            <a:tailEnd type="triangle" w="med" len="med"/>
          </a:ln>
        </p:spPr>
        <p:txBody>
          <a:bodyPr/>
          <a:lstStyle/>
          <a:p>
            <a:endParaRPr lang="zh-CN" altLang="en-US"/>
          </a:p>
        </p:txBody>
      </p:sp>
      <p:sp>
        <p:nvSpPr>
          <p:cNvPr id="24" name="Text Box 23"/>
          <p:cNvSpPr>
            <a:spLocks noChangeArrowheads="1"/>
          </p:cNvSpPr>
          <p:nvPr/>
        </p:nvSpPr>
        <p:spPr bwMode="auto">
          <a:xfrm>
            <a:off x="4149750" y="3069555"/>
            <a:ext cx="792162" cy="368300"/>
          </a:xfrm>
          <a:prstGeom prst="rect">
            <a:avLst/>
          </a:prstGeom>
          <a:noFill/>
          <a:ln w="9525">
            <a:noFill/>
            <a:miter lim="800000"/>
          </a:ln>
          <a:ln w="9525">
            <a:noFill/>
            <a:miter lim="800000"/>
          </a:ln>
        </p:spPr>
        <p:txBody>
          <a:bodyPr>
            <a:spAutoFit/>
          </a:bodyPr>
          <a:lstStyle/>
          <a:p>
            <a:pPr algn="ctr">
              <a:spcBef>
                <a:spcPct val="50000"/>
              </a:spcBef>
            </a:pPr>
            <a:r>
              <a:rPr lang="zh-CN" altLang="en-US" b="1" dirty="0">
                <a:solidFill>
                  <a:srgbClr val="0033CC"/>
                </a:solidFill>
                <a:latin typeface="思源黑体 CN" panose="020B0800000000000000" charset="-122"/>
                <a:ea typeface="思源黑体 CN" panose="020B0800000000000000" charset="-122"/>
                <a:sym typeface="宋体" panose="02010600030101010101" charset="-122"/>
              </a:rPr>
              <a:t>响应</a:t>
            </a:r>
            <a:endParaRPr lang="zh-CN" altLang="en-US" b="1" dirty="0">
              <a:solidFill>
                <a:srgbClr val="0033CC"/>
              </a:solidFill>
              <a:latin typeface="思源黑体 CN" panose="020B0800000000000000" charset="-122"/>
              <a:ea typeface="思源黑体 CN" panose="020B0800000000000000" charset="-122"/>
              <a:sym typeface="宋体" panose="02010600030101010101" charset="-122"/>
            </a:endParaRPr>
          </a:p>
        </p:txBody>
      </p:sp>
      <p:pic>
        <p:nvPicPr>
          <p:cNvPr id="2" name="图片 1"/>
          <p:cNvPicPr>
            <a:picLocks noChangeAspect="1"/>
          </p:cNvPicPr>
          <p:nvPr/>
        </p:nvPicPr>
        <p:blipFill>
          <a:blip r:embed="rId6"/>
          <a:stretch>
            <a:fillRect/>
          </a:stretch>
        </p:blipFill>
        <p:spPr>
          <a:xfrm>
            <a:off x="1720850" y="6378575"/>
            <a:ext cx="8750300" cy="228600"/>
          </a:xfrm>
          <a:prstGeom prst="rect">
            <a:avLst/>
          </a:prstGeom>
        </p:spPr>
      </p:pic>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36905" y="1110615"/>
            <a:ext cx="10485120" cy="5267960"/>
          </a:xfrm>
          <a:prstGeom prst="rect">
            <a:avLst/>
          </a:prstGeom>
          <a:effectLst>
            <a:outerShdw blurRad="222250" dist="38100" dir="2700000" algn="tl" rotWithShape="0">
              <a:srgbClr val="000000">
                <a:alpha val="75000"/>
              </a:srgbClr>
            </a:outerShdw>
          </a:effectLst>
        </p:spPr>
      </p:pic>
      <p:pic>
        <p:nvPicPr>
          <p:cNvPr id="9" name="图片 8"/>
          <p:cNvPicPr>
            <a:picLocks noChangeAspect="1"/>
          </p:cNvPicPr>
          <p:nvPr/>
        </p:nvPicPr>
        <p:blipFill>
          <a:blip r:embed="rId2"/>
          <a:stretch>
            <a:fillRect/>
          </a:stretch>
        </p:blipFill>
        <p:spPr>
          <a:xfrm>
            <a:off x="1720850" y="6378575"/>
            <a:ext cx="8750300" cy="228600"/>
          </a:xfrm>
          <a:prstGeom prst="rect">
            <a:avLst/>
          </a:prstGeom>
        </p:spPr>
      </p:pic>
      <p:sp>
        <p:nvSpPr>
          <p:cNvPr id="2" name="标题 1"/>
          <p:cNvSpPr txBox="1"/>
          <p:nvPr/>
        </p:nvSpPr>
        <p:spPr>
          <a:xfrm>
            <a:off x="638193" y="471597"/>
            <a:ext cx="7816668" cy="597741"/>
          </a:xfrm>
          <a:prstGeom prst="rect">
            <a:avLst/>
          </a:prstGeom>
          <a:ln w="12700">
            <a:miter lim="400000"/>
          </a:ln>
          <a:ln w="12700">
            <a:miter lim="400000"/>
          </a:ln>
        </p:spPr>
        <p:txBody>
          <a:bodyPr lIns="45719" rIns="45719">
            <a:normAutofit/>
          </a:bodyPr>
          <a:lstStyle>
            <a:lvl1pPr>
              <a:lnSpc>
                <a:spcPct val="90000"/>
              </a:lnSpc>
              <a:defRPr sz="3200">
                <a:solidFill>
                  <a:srgbClr val="FFFFFF"/>
                </a:solidFill>
                <a:latin typeface="小米兰亭" panose="03000502000000000000" charset="-122"/>
                <a:ea typeface="小米兰亭" panose="03000502000000000000" charset="-122"/>
                <a:cs typeface="小米兰亭" panose="03000502000000000000" charset="-122"/>
                <a:sym typeface="小米兰亭" panose="03000502000000000000" charset="-122"/>
              </a:defRPr>
            </a:lvl1pPr>
          </a:lstStyle>
          <a:p>
            <a:pPr marL="0" lvl="6" indent="0" fontAlgn="auto">
              <a:lnSpc>
                <a:spcPct val="90000"/>
              </a:lnSpc>
            </a:pPr>
            <a:r>
              <a:rPr lang="en-US" altLang="zh-CN" sz="2400" dirty="0" err="1" smtClean="0">
                <a:solidFill>
                  <a:srgbClr val="666666"/>
                </a:solidFill>
                <a:latin typeface="思源黑体 CN" panose="020B0800000000000000" charset="-122"/>
                <a:ea typeface="思源黑体 CN" panose="020B0800000000000000" charset="-122"/>
                <a:cs typeface="思源黑体 CN" panose="020B0800000000000000" charset="-122"/>
              </a:rPr>
              <a:t>Web</a:t>
            </a:r>
            <a:r>
              <a:rPr lang="en-US" altLang="en-US" sz="2400" dirty="0" err="1" smtClean="0">
                <a:solidFill>
                  <a:srgbClr val="666666"/>
                </a:solidFill>
                <a:latin typeface="思源黑体 CN" panose="020B0800000000000000" charset="-122"/>
                <a:ea typeface="思源黑体 CN" panose="020B0800000000000000" charset="-122"/>
                <a:cs typeface="思源黑体 CN" panose="020B0800000000000000" charset="-122"/>
              </a:rPr>
              <a:t>的工作原理</a:t>
            </a:r>
            <a:endParaRPr lang="en-US" altLang="en-US" sz="2400" dirty="0" err="1" smtClean="0">
              <a:solidFill>
                <a:srgbClr val="666666"/>
              </a:solidFill>
              <a:latin typeface="思源黑体 CN" panose="020B0800000000000000" charset="-122"/>
              <a:ea typeface="思源黑体 CN" panose="020B0800000000000000" charset="-122"/>
              <a:cs typeface="思源黑体 CN" panose="020B0800000000000000" charset="-122"/>
            </a:endParaRP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1720850" y="6378575"/>
            <a:ext cx="8750300" cy="228600"/>
          </a:xfrm>
          <a:prstGeom prst="rect">
            <a:avLst/>
          </a:prstGeom>
        </p:spPr>
      </p:pic>
      <p:sp>
        <p:nvSpPr>
          <p:cNvPr id="70" name="标题 1"/>
          <p:cNvSpPr txBox="1"/>
          <p:nvPr/>
        </p:nvSpPr>
        <p:spPr>
          <a:xfrm>
            <a:off x="618158" y="492722"/>
            <a:ext cx="8154758" cy="5182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00" dirty="0">
                <a:solidFill>
                  <a:srgbClr val="3F434C"/>
                </a:solidFill>
                <a:latin typeface="思源黑体 CN" panose="020B0800000000000000" charset="-122"/>
                <a:ea typeface="思源黑体 CN" panose="020B0800000000000000" charset="-122"/>
                <a:cs typeface="思源黑体 CN" panose="020B0800000000000000" charset="-122"/>
                <a:sym typeface="+mn-ea"/>
              </a:rPr>
              <a:t>小结</a:t>
            </a:r>
            <a:endParaRPr kumimoji="1" lang="zh-CN" altLang="en-US" sz="2400" dirty="0">
              <a:solidFill>
                <a:srgbClr val="3F434C"/>
              </a:solidFill>
              <a:latin typeface="思源黑体 CN" panose="020B0800000000000000" charset="-122"/>
              <a:ea typeface="思源黑体 CN" panose="020B0800000000000000" charset="-122"/>
              <a:cs typeface="思源黑体 CN" panose="020B0800000000000000" charset="-122"/>
              <a:sym typeface="+mn-ea"/>
            </a:endParaRPr>
          </a:p>
        </p:txBody>
      </p:sp>
      <p:sp>
        <p:nvSpPr>
          <p:cNvPr id="4" name="文本框 3"/>
          <p:cNvSpPr txBox="1"/>
          <p:nvPr/>
        </p:nvSpPr>
        <p:spPr>
          <a:xfrm>
            <a:off x="617855" y="1386205"/>
            <a:ext cx="4302760" cy="1938020"/>
          </a:xfrm>
          <a:prstGeom prst="rect">
            <a:avLst/>
          </a:prstGeom>
          <a:noFill/>
        </p:spPr>
        <p:txBody>
          <a:bodyPr wrap="square" rtlCol="0" anchor="t">
            <a:spAutoFit/>
          </a:bodyPr>
          <a:lstStyle/>
          <a:p>
            <a:pPr marL="457200" indent="-457200">
              <a:lnSpc>
                <a:spcPct val="200000"/>
              </a:lnSpc>
              <a:buFont typeface="+mj-lt"/>
              <a:buAutoNum type="arabicPeriod"/>
            </a:pPr>
            <a:r>
              <a:rPr kumimoji="1" lang="zh-CN" altLang="en-US" sz="2000" dirty="0">
                <a:solidFill>
                  <a:srgbClr val="3F434C"/>
                </a:solidFill>
                <a:latin typeface="思源黑体 CN" panose="020B0800000000000000" charset="-122"/>
                <a:ea typeface="思源黑体 CN" panose="020B0800000000000000" charset="-122"/>
                <a:cs typeface="思源黑体 CN" panose="020B0800000000000000" charset="-122"/>
                <a:sym typeface="+mn-ea"/>
              </a:rPr>
              <a:t>Web网站介绍</a:t>
            </a:r>
            <a:endParaRPr kumimoji="1" lang="zh-CN" altLang="en-US" sz="2000" dirty="0">
              <a:solidFill>
                <a:srgbClr val="3F434C"/>
              </a:solidFill>
              <a:latin typeface="思源黑体 CN" panose="020B0800000000000000" charset="-122"/>
              <a:ea typeface="思源黑体 CN" panose="020B0800000000000000" charset="-122"/>
              <a:cs typeface="思源黑体 CN" panose="020B0800000000000000" charset="-122"/>
              <a:sym typeface="+mn-ea"/>
            </a:endParaRPr>
          </a:p>
          <a:p>
            <a:pPr marL="457200" indent="-457200">
              <a:lnSpc>
                <a:spcPct val="200000"/>
              </a:lnSpc>
              <a:buFont typeface="+mj-lt"/>
              <a:buAutoNum type="arabicPeriod"/>
            </a:pPr>
            <a:r>
              <a:rPr kumimoji="1" lang="zh-CN" altLang="en-US" sz="2000" dirty="0">
                <a:solidFill>
                  <a:srgbClr val="3F434C"/>
                </a:solidFill>
                <a:latin typeface="思源黑体 CN" panose="020B0800000000000000" charset="-122"/>
                <a:ea typeface="思源黑体 CN" panose="020B0800000000000000" charset="-122"/>
                <a:cs typeface="思源黑体 CN" panose="020B0800000000000000" charset="-122"/>
                <a:sym typeface="+mn-ea"/>
              </a:rPr>
              <a:t>动态网站开发所需的Web构件</a:t>
            </a:r>
            <a:endParaRPr kumimoji="1" lang="zh-CN" altLang="en-US" sz="2000" dirty="0">
              <a:solidFill>
                <a:srgbClr val="3F434C"/>
              </a:solidFill>
              <a:latin typeface="思源黑体 CN" panose="020B0800000000000000" charset="-122"/>
              <a:ea typeface="思源黑体 CN" panose="020B0800000000000000" charset="-122"/>
              <a:cs typeface="思源黑体 CN" panose="020B0800000000000000" charset="-122"/>
              <a:sym typeface="+mn-ea"/>
            </a:endParaRPr>
          </a:p>
          <a:p>
            <a:pPr marL="457200" indent="-457200">
              <a:lnSpc>
                <a:spcPct val="200000"/>
              </a:lnSpc>
              <a:buFont typeface="+mj-lt"/>
              <a:buAutoNum type="arabicPeriod"/>
            </a:pPr>
            <a:r>
              <a:rPr kumimoji="1" lang="zh-CN" altLang="en-US" sz="2000" dirty="0">
                <a:solidFill>
                  <a:srgbClr val="3F434C"/>
                </a:solidFill>
                <a:latin typeface="思源黑体 CN" panose="020B0800000000000000" charset="-122"/>
                <a:ea typeface="思源黑体 CN" panose="020B0800000000000000" charset="-122"/>
                <a:cs typeface="思源黑体 CN" panose="020B0800000000000000" charset="-122"/>
                <a:sym typeface="+mn-ea"/>
              </a:rPr>
              <a:t>Web的工作原理</a:t>
            </a:r>
            <a:endParaRPr kumimoji="1" lang="zh-CN" altLang="en-US" sz="2000" dirty="0">
              <a:solidFill>
                <a:srgbClr val="3F434C"/>
              </a:solidFill>
              <a:latin typeface="思源黑体 CN" panose="020B0800000000000000" charset="-122"/>
              <a:ea typeface="思源黑体 CN" panose="020B0800000000000000" charset="-122"/>
              <a:cs typeface="思源黑体 CN" panose="020B0800000000000000" charset="-122"/>
              <a:sym typeface="+mn-ea"/>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1720850" y="6378575"/>
            <a:ext cx="8750300" cy="228600"/>
          </a:xfrm>
          <a:prstGeom prst="rect">
            <a:avLst/>
          </a:prstGeom>
        </p:spPr>
      </p:pic>
      <p:sp>
        <p:nvSpPr>
          <p:cNvPr id="6" name="文本框 5"/>
          <p:cNvSpPr txBox="1"/>
          <p:nvPr/>
        </p:nvSpPr>
        <p:spPr>
          <a:xfrm>
            <a:off x="1055370" y="3180045"/>
            <a:ext cx="10081260" cy="506730"/>
          </a:xfrm>
          <a:prstGeom prst="rect">
            <a:avLst/>
          </a:prstGeom>
          <a:noFill/>
        </p:spPr>
        <p:txBody>
          <a:bodyPr wrap="square" rtlCol="0" anchor="ctr">
            <a:spAutoFit/>
          </a:bodyPr>
          <a:lstStyle/>
          <a:p>
            <a:pPr algn="ctr">
              <a:lnSpc>
                <a:spcPct val="150000"/>
              </a:lnSpc>
            </a:pPr>
            <a:r>
              <a:rPr kumimoji="1" lang="en-US" altLang="zh-CN" u="sng" dirty="0">
                <a:solidFill>
                  <a:schemeClr val="bg2">
                    <a:lumMod val="25000"/>
                  </a:schemeClr>
                </a:solidFill>
                <a:latin typeface="思源黑体 CN" panose="020B0800000000000000" charset="-122"/>
                <a:ea typeface="思源黑体 CN" panose="020B0800000000000000" charset="-122"/>
                <a:cs typeface="微软雅黑" panose="020B0503020204020204" charset="-122"/>
              </a:rPr>
              <a:t>Next</a:t>
            </a:r>
            <a:r>
              <a:rPr kumimoji="1" lang="zh-CN" altLang="en-US" u="sng" dirty="0">
                <a:solidFill>
                  <a:schemeClr val="bg2">
                    <a:lumMod val="25000"/>
                  </a:schemeClr>
                </a:solidFill>
                <a:latin typeface="思源黑体 CN" panose="020B0800000000000000" charset="-122"/>
                <a:ea typeface="思源黑体 CN" panose="020B0800000000000000" charset="-122"/>
                <a:cs typeface="微软雅黑" panose="020B0503020204020204" charset="-122"/>
              </a:rPr>
              <a:t>：课时</a:t>
            </a:r>
            <a:r>
              <a:rPr kumimoji="1" lang="en-US" altLang="zh-CN" u="sng" dirty="0">
                <a:solidFill>
                  <a:schemeClr val="bg2">
                    <a:lumMod val="25000"/>
                  </a:schemeClr>
                </a:solidFill>
                <a:latin typeface="思源黑体 CN" panose="020B0800000000000000" charset="-122"/>
                <a:ea typeface="思源黑体 CN" panose="020B0800000000000000" charset="-122"/>
                <a:cs typeface="微软雅黑" panose="020B0503020204020204" charset="-122"/>
              </a:rPr>
              <a:t>02《HTML基础语法》</a:t>
            </a:r>
            <a:endParaRPr kumimoji="1" lang="zh-CN" altLang="en-US" u="sng" dirty="0">
              <a:solidFill>
                <a:schemeClr val="bg2">
                  <a:lumMod val="25000"/>
                </a:schemeClr>
              </a:solidFill>
              <a:latin typeface="思源黑体 CN" panose="020B0800000000000000" charset="-122"/>
              <a:ea typeface="思源黑体 CN" panose="020B0800000000000000" charset="-122"/>
              <a:cs typeface="微软雅黑" panose="020B0503020204020204" charset="-122"/>
            </a:endParaRPr>
          </a:p>
        </p:txBody>
      </p:sp>
      <p:pic>
        <p:nvPicPr>
          <p:cNvPr id="11" name="图片 10"/>
          <p:cNvPicPr>
            <a:picLocks noChangeAspect="1"/>
          </p:cNvPicPr>
          <p:nvPr/>
        </p:nvPicPr>
        <p:blipFill>
          <a:blip r:embed="rId2"/>
          <a:stretch>
            <a:fillRect/>
          </a:stretch>
        </p:blipFill>
        <p:spPr>
          <a:xfrm>
            <a:off x="10531878" y="575966"/>
            <a:ext cx="1122971" cy="400461"/>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0" y="0"/>
            <a:ext cx="12192000" cy="6858000"/>
          </a:xfrm>
          <a:prstGeom prst="rect">
            <a:avLst/>
          </a:prstGeom>
        </p:spPr>
      </p:pic>
      <p:pic>
        <p:nvPicPr>
          <p:cNvPr id="6" name="图片 5"/>
          <p:cNvPicPr>
            <a:picLocks noChangeAspect="1"/>
          </p:cNvPicPr>
          <p:nvPr/>
        </p:nvPicPr>
        <p:blipFill>
          <a:blip r:embed="rId2"/>
          <a:stretch>
            <a:fillRect/>
          </a:stretch>
        </p:blipFill>
        <p:spPr>
          <a:xfrm>
            <a:off x="1720850" y="6378575"/>
            <a:ext cx="8750300" cy="228600"/>
          </a:xfrm>
          <a:prstGeom prst="rect">
            <a:avLst/>
          </a:prstGeom>
        </p:spPr>
      </p:pic>
      <p:pic>
        <p:nvPicPr>
          <p:cNvPr id="4" name="图片 3"/>
          <p:cNvPicPr>
            <a:picLocks noChangeAspect="1"/>
          </p:cNvPicPr>
          <p:nvPr/>
        </p:nvPicPr>
        <p:blipFill>
          <a:blip r:embed="rId3"/>
          <a:stretch>
            <a:fillRect/>
          </a:stretch>
        </p:blipFill>
        <p:spPr>
          <a:xfrm>
            <a:off x="8033409" y="1727921"/>
            <a:ext cx="1915453" cy="1915453"/>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1720850" y="6378575"/>
            <a:ext cx="8750300" cy="228600"/>
          </a:xfrm>
          <a:prstGeom prst="rect">
            <a:avLst/>
          </a:prstGeom>
        </p:spPr>
      </p:pic>
      <p:sp>
        <p:nvSpPr>
          <p:cNvPr id="70" name="标题 1"/>
          <p:cNvSpPr txBox="1"/>
          <p:nvPr/>
        </p:nvSpPr>
        <p:spPr>
          <a:xfrm>
            <a:off x="618158" y="492722"/>
            <a:ext cx="8154758" cy="5182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00" b="1" dirty="0">
                <a:solidFill>
                  <a:srgbClr val="3F434C"/>
                </a:solidFill>
                <a:latin typeface="思源黑体 CN" panose="020B0800000000000000" charset="-122"/>
                <a:ea typeface="思源黑体 CN" panose="020B0800000000000000" charset="-122"/>
                <a:cs typeface="思源黑体 CN" panose="020B0800000000000000" charset="-122"/>
                <a:sym typeface="+mn-ea"/>
              </a:rPr>
              <a:t>目录</a:t>
            </a:r>
            <a:endParaRPr kumimoji="1" lang="zh-CN" altLang="en-US" sz="2400" b="1" dirty="0">
              <a:solidFill>
                <a:srgbClr val="3F434C"/>
              </a:solidFill>
              <a:latin typeface="思源黑体 CN" panose="020B0800000000000000" charset="-122"/>
              <a:ea typeface="思源黑体 CN" panose="020B0800000000000000" charset="-122"/>
              <a:cs typeface="思源黑体 CN" panose="020B0800000000000000" charset="-122"/>
              <a:sym typeface="+mn-ea"/>
            </a:endParaRPr>
          </a:p>
        </p:txBody>
      </p:sp>
      <p:sp>
        <p:nvSpPr>
          <p:cNvPr id="5" name="副标题 2"/>
          <p:cNvSpPr txBox="1"/>
          <p:nvPr/>
        </p:nvSpPr>
        <p:spPr>
          <a:xfrm>
            <a:off x="7120890" y="1967865"/>
            <a:ext cx="4060190" cy="3260725"/>
          </a:xfrm>
          <a:prstGeom prst="rect">
            <a:avLst/>
          </a:prstGeom>
        </p:spPr>
        <p:txBody>
          <a:bodyPr vert="horz" lIns="91440" tIns="36000" rIns="91440" bIns="36000" rtlCol="0">
            <a:noAutofit/>
          </a:bodyPr>
          <a:lstStyle>
            <a:lvl1pPr marL="228600" indent="-228600" algn="l" defTabSz="914400" rtl="0" eaLnBrk="1" latinLnBrk="0" hangingPunct="1">
              <a:lnSpc>
                <a:spcPct val="90000"/>
              </a:lnSpc>
              <a:spcBef>
                <a:spcPts val="1000"/>
              </a:spcBef>
              <a:buFont typeface="Arial" panose="020B060402020209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9pPr>
          </a:lstStyle>
          <a:p>
            <a:pPr marL="457200" indent="-457200">
              <a:lnSpc>
                <a:spcPct val="200000"/>
              </a:lnSpc>
              <a:buFont typeface="+mj-lt"/>
              <a:buAutoNum type="arabicPeriod"/>
            </a:pPr>
            <a:r>
              <a:rPr lang="en-US" altLang="en-US" sz="2000" dirty="0" err="1" smtClean="0">
                <a:solidFill>
                  <a:srgbClr val="3F434C"/>
                </a:solidFill>
                <a:latin typeface="思源黑体 CN" panose="020B0800000000000000" charset="-122"/>
                <a:ea typeface="思源黑体 CN" panose="020B0800000000000000" charset="-122"/>
                <a:cs typeface="思源黑体 CN" panose="020B0800000000000000" charset="-122"/>
                <a:sym typeface="+mn-ea"/>
              </a:rPr>
              <a:t>Web网站介绍</a:t>
            </a:r>
            <a:endParaRPr lang="en-US" altLang="en-US" sz="2000" dirty="0" err="1" smtClean="0">
              <a:solidFill>
                <a:srgbClr val="3F434C"/>
              </a:solidFill>
              <a:latin typeface="思源黑体 CN" panose="020B0800000000000000" charset="-122"/>
              <a:ea typeface="思源黑体 CN" panose="020B0800000000000000" charset="-122"/>
              <a:cs typeface="思源黑体 CN" panose="020B0800000000000000" charset="-122"/>
              <a:sym typeface="+mn-ea"/>
            </a:endParaRPr>
          </a:p>
          <a:p>
            <a:pPr marL="457200" indent="-457200">
              <a:lnSpc>
                <a:spcPct val="200000"/>
              </a:lnSpc>
              <a:buFont typeface="+mj-lt"/>
              <a:buAutoNum type="arabicPeriod"/>
            </a:pPr>
            <a:r>
              <a:rPr lang="zh-CN" altLang="en-US" sz="2000" dirty="0" smtClean="0">
                <a:solidFill>
                  <a:srgbClr val="3F434C"/>
                </a:solidFill>
                <a:latin typeface="思源黑体 CN" panose="020B0800000000000000" charset="-122"/>
                <a:ea typeface="思源黑体 CN" panose="020B0800000000000000" charset="-122"/>
                <a:cs typeface="思源黑体 CN" panose="020B0800000000000000" charset="-122"/>
                <a:sym typeface="+mn-ea"/>
              </a:rPr>
              <a:t>动态网站开发所需的</a:t>
            </a:r>
            <a:r>
              <a:rPr lang="en-US" altLang="zh-CN" sz="2000" dirty="0" smtClean="0">
                <a:solidFill>
                  <a:srgbClr val="3F434C"/>
                </a:solidFill>
                <a:latin typeface="思源黑体 CN" panose="020B0800000000000000" charset="-122"/>
                <a:ea typeface="思源黑体 CN" panose="020B0800000000000000" charset="-122"/>
                <a:cs typeface="思源黑体 CN" panose="020B0800000000000000" charset="-122"/>
                <a:sym typeface="+mn-ea"/>
              </a:rPr>
              <a:t>Web</a:t>
            </a:r>
            <a:r>
              <a:rPr lang="zh-CN" altLang="en-US" sz="2000" dirty="0" smtClean="0">
                <a:solidFill>
                  <a:srgbClr val="3F434C"/>
                </a:solidFill>
                <a:latin typeface="思源黑体 CN" panose="020B0800000000000000" charset="-122"/>
                <a:ea typeface="思源黑体 CN" panose="020B0800000000000000" charset="-122"/>
                <a:cs typeface="思源黑体 CN" panose="020B0800000000000000" charset="-122"/>
                <a:sym typeface="+mn-ea"/>
              </a:rPr>
              <a:t>构件</a:t>
            </a:r>
            <a:endParaRPr lang="zh-CN" altLang="en-US" sz="2000" dirty="0" smtClean="0">
              <a:solidFill>
                <a:srgbClr val="3F434C"/>
              </a:solidFill>
              <a:latin typeface="思源黑体 CN" panose="020B0800000000000000" charset="-122"/>
              <a:ea typeface="思源黑体 CN" panose="020B0800000000000000" charset="-122"/>
              <a:cs typeface="思源黑体 CN" panose="020B0800000000000000" charset="-122"/>
              <a:sym typeface="+mn-ea"/>
            </a:endParaRPr>
          </a:p>
          <a:p>
            <a:pPr marL="457200" indent="-457200">
              <a:lnSpc>
                <a:spcPct val="200000"/>
              </a:lnSpc>
              <a:buFont typeface="+mj-lt"/>
              <a:buAutoNum type="arabicPeriod"/>
            </a:pPr>
            <a:r>
              <a:rPr lang="en-US" altLang="zh-CN" sz="2000" dirty="0" smtClean="0">
                <a:solidFill>
                  <a:srgbClr val="3F434C"/>
                </a:solidFill>
                <a:latin typeface="思源黑体 CN" panose="020B0800000000000000" charset="-122"/>
                <a:ea typeface="思源黑体 CN" panose="020B0800000000000000" charset="-122"/>
                <a:cs typeface="思源黑体 CN" panose="020B0800000000000000" charset="-122"/>
                <a:sym typeface="+mn-ea"/>
              </a:rPr>
              <a:t>Web</a:t>
            </a:r>
            <a:r>
              <a:rPr lang="zh-CN" altLang="en-US" sz="2000" dirty="0" smtClean="0">
                <a:solidFill>
                  <a:srgbClr val="3F434C"/>
                </a:solidFill>
                <a:latin typeface="思源黑体 CN" panose="020B0800000000000000" charset="-122"/>
                <a:ea typeface="思源黑体 CN" panose="020B0800000000000000" charset="-122"/>
                <a:cs typeface="思源黑体 CN" panose="020B0800000000000000" charset="-122"/>
                <a:sym typeface="+mn-ea"/>
              </a:rPr>
              <a:t>的工作原理</a:t>
            </a:r>
            <a:endParaRPr kumimoji="1" lang="zh-CN" altLang="en-US" sz="2000" dirty="0" smtClean="0">
              <a:solidFill>
                <a:srgbClr val="3F434C"/>
              </a:solidFill>
              <a:latin typeface="思源黑体 CN" panose="020B0800000000000000" charset="-122"/>
              <a:ea typeface="思源黑体 CN" panose="020B0800000000000000" charset="-122"/>
              <a:cs typeface="思源黑体 CN" panose="020B0800000000000000" charset="-122"/>
              <a:sym typeface="+mn-ea"/>
            </a:endParaRPr>
          </a:p>
        </p:txBody>
      </p:sp>
      <p:grpSp>
        <p:nvGrpSpPr>
          <p:cNvPr id="6" name="组合 5"/>
          <p:cNvGrpSpPr/>
          <p:nvPr/>
        </p:nvGrpSpPr>
        <p:grpSpPr>
          <a:xfrm>
            <a:off x="1050170" y="1959815"/>
            <a:ext cx="5261828" cy="3314700"/>
            <a:chOff x="1118625" y="1925828"/>
            <a:chExt cx="5261828" cy="3314700"/>
          </a:xfrm>
          <a:effectLst>
            <a:outerShdw blurRad="50800" dist="38100" dir="5400000" algn="t" rotWithShape="0">
              <a:prstClr val="black">
                <a:alpha val="40000"/>
              </a:prstClr>
            </a:outerShdw>
          </a:effectLst>
        </p:grpSpPr>
        <p:sp>
          <p:nvSpPr>
            <p:cNvPr id="7" name="í$ľïḍê"/>
            <p:cNvSpPr/>
            <p:nvPr/>
          </p:nvSpPr>
          <p:spPr bwMode="auto">
            <a:xfrm rot="21354868">
              <a:off x="1497057" y="1925828"/>
              <a:ext cx="4883396" cy="3276600"/>
            </a:xfrm>
            <a:prstGeom prst="rect">
              <a:avLst/>
            </a:prstGeom>
            <a:solidFill>
              <a:schemeClr val="tx2">
                <a:lumMod val="20000"/>
                <a:lumOff val="80000"/>
                <a:alpha val="58000"/>
              </a:schemeClr>
            </a:solidFill>
            <a:ln w="19050">
              <a:noFill/>
              <a:round/>
            </a:ln>
            <a:ln w="19050">
              <a:noFill/>
              <a:round/>
            </a:ln>
          </p:spPr>
          <p:txBody>
            <a:bodyPr wrap="square" lIns="91440" tIns="45720" rIns="91440" bIns="45720" anchor="ctr">
              <a:normAutofit/>
            </a:bodyPr>
            <a:lstStyle/>
            <a:p>
              <a:pPr algn="ctr"/>
              <a:endParaRPr>
                <a:latin typeface="思源黑体 CN" panose="020B0800000000000000" charset="-122"/>
              </a:endParaRPr>
            </a:p>
          </p:txBody>
        </p:sp>
        <p:sp>
          <p:nvSpPr>
            <p:cNvPr id="8" name="îşḷiḑe"/>
            <p:cNvSpPr/>
            <p:nvPr/>
          </p:nvSpPr>
          <p:spPr bwMode="auto">
            <a:xfrm rot="440486">
              <a:off x="1128756" y="1963928"/>
              <a:ext cx="4883396" cy="3276600"/>
            </a:xfrm>
            <a:prstGeom prst="rect">
              <a:avLst/>
            </a:prstGeom>
            <a:solidFill>
              <a:schemeClr val="tx2">
                <a:lumMod val="20000"/>
                <a:lumOff val="80000"/>
              </a:schemeClr>
            </a:solidFill>
            <a:ln w="19050">
              <a:noFill/>
              <a:round/>
            </a:ln>
            <a:ln w="19050">
              <a:noFill/>
              <a:round/>
            </a:ln>
          </p:spPr>
          <p:txBody>
            <a:bodyPr wrap="square" lIns="91440" tIns="45720" rIns="91440" bIns="45720" anchor="ctr">
              <a:normAutofit/>
            </a:bodyPr>
            <a:lstStyle/>
            <a:p>
              <a:pPr algn="ctr"/>
              <a:endParaRPr>
                <a:latin typeface="思源黑体 CN" panose="020B0800000000000000" charset="-122"/>
              </a:endParaRPr>
            </a:p>
          </p:txBody>
        </p:sp>
        <p:sp>
          <p:nvSpPr>
            <p:cNvPr id="10" name="îṣ1íḓè"/>
            <p:cNvSpPr/>
            <p:nvPr/>
          </p:nvSpPr>
          <p:spPr>
            <a:xfrm>
              <a:off x="1118625" y="1963928"/>
              <a:ext cx="4893525" cy="3245093"/>
            </a:xfrm>
            <a:prstGeom prst="rect">
              <a:avLst/>
            </a:prstGeom>
            <a:blipFill>
              <a:blip r:embed="rId2"/>
              <a:srcRect/>
              <a:stretch>
                <a:fillRect l="-8969" r="-8923"/>
              </a:stretch>
            </a:blipFill>
            <a:ln w="12700" cap="flat" cmpd="sng" algn="ctr">
              <a:noFill/>
              <a:prstDash val="solid"/>
              <a:miter lim="800000"/>
            </a:ln>
            <a:ln w="12700" cap="flat" cmpd="sng" algn="ctr">
              <a:noFill/>
              <a:prstDash val="solid"/>
              <a:miter lim="800000"/>
            </a:ln>
            <a:effectLst/>
            <a:extLst>
              <a:ext uri="{91240B29-F687-4F45-9708-019B960494DF}">
                <a14:hiddenLine xmlns:a14="http://schemas.microsoft.com/office/drawing/2010/main" w="12700">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思源黑体 CN" panose="020B0800000000000000" charset="-122"/>
              </a:endParaRPr>
            </a:p>
          </p:txBody>
        </p:sp>
        <p:sp>
          <p:nvSpPr>
            <p:cNvPr id="11" name="íśḷiḋé"/>
            <p:cNvSpPr/>
            <p:nvPr/>
          </p:nvSpPr>
          <p:spPr>
            <a:xfrm>
              <a:off x="4635016" y="2270080"/>
              <a:ext cx="1384995" cy="1930463"/>
            </a:xfrm>
            <a:prstGeom prst="rect">
              <a:avLst/>
            </a:prstGeom>
            <a:solidFill>
              <a:schemeClr val="bg1">
                <a:alpha val="70000"/>
              </a:schemeClr>
            </a:solidFill>
          </p:spPr>
          <p:txBody>
            <a:bodyPr vert="eaVert" wrap="square" lIns="91440" tIns="45720" rIns="91440" bIns="45720">
              <a:normAutofit fontScale="47500" lnSpcReduction="20000"/>
            </a:bodyPr>
            <a:lstStyle/>
            <a:p>
              <a:pPr algn="ctr"/>
              <a:br>
                <a:rPr lang="zh-CN" altLang="en-US" sz="6000" b="1" dirty="0">
                  <a:solidFill>
                    <a:schemeClr val="tx1">
                      <a:lumMod val="60000"/>
                      <a:lumOff val="40000"/>
                    </a:schemeClr>
                  </a:solidFill>
                  <a:latin typeface="思源黑体 CN" panose="020B0800000000000000" charset="-122"/>
                  <a:ea typeface="思源黑体 CN" panose="020B0800000000000000" charset="-122"/>
                </a:rPr>
              </a:br>
              <a:r>
                <a:rPr lang="en-US" altLang="zh-CN" sz="6000" b="1" dirty="0">
                  <a:solidFill>
                    <a:schemeClr val="tx1">
                      <a:lumMod val="60000"/>
                      <a:lumOff val="40000"/>
                    </a:schemeClr>
                  </a:solidFill>
                  <a:latin typeface="Arial" panose="020B0604020202090204" pitchFamily="34" charset="0"/>
                  <a:ea typeface="思源黑体 CN" panose="020B0800000000000000" charset="-122"/>
                  <a:cs typeface="Arial" panose="020B0604020202090204" pitchFamily="34" charset="0"/>
                </a:rPr>
                <a:t>CONTENT</a:t>
              </a:r>
              <a:endParaRPr lang="en-US" altLang="zh-CN" sz="6000" b="1" dirty="0">
                <a:solidFill>
                  <a:schemeClr val="tx1">
                    <a:lumMod val="60000"/>
                    <a:lumOff val="40000"/>
                  </a:schemeClr>
                </a:solidFill>
                <a:latin typeface="Arial" panose="020B0604020202090204" pitchFamily="34" charset="0"/>
                <a:ea typeface="思源黑体 CN" panose="020B0800000000000000" charset="-122"/>
                <a:cs typeface="Arial" panose="020B0604020202090204" pitchFamily="34" charset="0"/>
              </a:endParaRPr>
            </a:p>
          </p:txBody>
        </p:sp>
      </p:gr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673100" y="551815"/>
            <a:ext cx="7816850" cy="482600"/>
          </a:xfrm>
          <a:prstGeom prst="rect">
            <a:avLst/>
          </a:prstGeom>
          <a:ln w="12700">
            <a:miter lim="400000"/>
          </a:ln>
          <a:ln w="12700">
            <a:miter lim="400000"/>
          </a:ln>
        </p:spPr>
        <p:txBody>
          <a:bodyPr lIns="45719" rIns="45719">
            <a:normAutofit lnSpcReduction="10000"/>
          </a:bodyPr>
          <a:lstStyle>
            <a:lvl1pPr>
              <a:lnSpc>
                <a:spcPct val="90000"/>
              </a:lnSpc>
              <a:defRPr sz="3200">
                <a:solidFill>
                  <a:srgbClr val="FFFFFF"/>
                </a:solidFill>
                <a:latin typeface="小米兰亭" panose="03000502000000000000" charset="-122"/>
                <a:ea typeface="小米兰亭" panose="03000502000000000000" charset="-122"/>
                <a:cs typeface="小米兰亭" panose="03000502000000000000" charset="-122"/>
                <a:sym typeface="小米兰亭" panose="03000502000000000000" charset="-122"/>
              </a:defRPr>
            </a:lvl1pPr>
          </a:lstStyle>
          <a:p>
            <a:pPr marL="0" lvl="6" indent="0">
              <a:lnSpc>
                <a:spcPct val="90000"/>
              </a:lnSpc>
              <a:buNone/>
            </a:pPr>
            <a:r>
              <a:rPr lang="en-US" altLang="en-US" sz="2400" dirty="0" err="1" smtClean="0">
                <a:solidFill>
                  <a:srgbClr val="3F434C"/>
                </a:solidFill>
                <a:latin typeface="思源黑体 CN" panose="020B0800000000000000" charset="-122"/>
                <a:ea typeface="思源黑体 CN" panose="020B0800000000000000" charset="-122"/>
                <a:cs typeface="思源黑体 CN" panose="020B0800000000000000" charset="-122"/>
              </a:rPr>
              <a:t>Web</a:t>
            </a:r>
            <a:r>
              <a:rPr lang="en-US" altLang="en-US" sz="2400" dirty="0" err="1">
                <a:solidFill>
                  <a:srgbClr val="3F434C"/>
                </a:solidFill>
                <a:latin typeface="思源黑体 CN" panose="020B0800000000000000" charset="-122"/>
                <a:ea typeface="思源黑体 CN" panose="020B0800000000000000" charset="-122"/>
                <a:cs typeface="思源黑体 CN" panose="020B0800000000000000" charset="-122"/>
              </a:rPr>
              <a:t>网站</a:t>
            </a:r>
            <a:r>
              <a:rPr lang="en-US" altLang="en-US" sz="2400" dirty="0" err="1" smtClean="0">
                <a:solidFill>
                  <a:srgbClr val="3F434C"/>
                </a:solidFill>
                <a:latin typeface="思源黑体 CN" panose="020B0800000000000000" charset="-122"/>
                <a:ea typeface="思源黑体 CN" panose="020B0800000000000000" charset="-122"/>
                <a:cs typeface="思源黑体 CN" panose="020B0800000000000000" charset="-122"/>
              </a:rPr>
              <a:t>介绍</a:t>
            </a:r>
            <a:endParaRPr lang="zh-TW" altLang="en-US" sz="2400" dirty="0">
              <a:solidFill>
                <a:srgbClr val="3F434C"/>
              </a:solidFill>
              <a:latin typeface="微软雅黑" panose="020B0503020204020204" charset="-122"/>
              <a:ea typeface="微软雅黑" panose="020B0503020204020204" charset="-122"/>
            </a:endParaRPr>
          </a:p>
        </p:txBody>
      </p:sp>
      <p:sp>
        <p:nvSpPr>
          <p:cNvPr id="2" name="矩形 1"/>
          <p:cNvSpPr/>
          <p:nvPr/>
        </p:nvSpPr>
        <p:spPr>
          <a:xfrm>
            <a:off x="1271464" y="1185451"/>
            <a:ext cx="10286869" cy="2122805"/>
          </a:xfrm>
          <a:prstGeom prst="rect">
            <a:avLst/>
          </a:prstGeom>
        </p:spPr>
        <p:txBody>
          <a:bodyPr wrap="square">
            <a:spAutoFit/>
          </a:bodyPr>
          <a:lstStyle/>
          <a:p>
            <a:pPr marL="342900" indent="-342900">
              <a:lnSpc>
                <a:spcPct val="200000"/>
              </a:lnSpc>
              <a:buFont typeface="Arial" panose="020B0604020202090204"/>
              <a:buChar char="•"/>
            </a:pPr>
            <a:r>
              <a:rPr lang="en-US" altLang="zh-CN" sz="2200" dirty="0" smtClean="0">
                <a:solidFill>
                  <a:srgbClr val="3F434C"/>
                </a:solidFill>
                <a:latin typeface="思源黑体 CN" panose="020B0800000000000000" charset="-122"/>
                <a:ea typeface="思源黑体 CN" panose="020B0800000000000000" charset="-122"/>
                <a:cs typeface="思源黑体 CN" panose="020B0800000000000000" charset="-122"/>
              </a:rPr>
              <a:t>B/S</a:t>
            </a:r>
            <a:r>
              <a:rPr lang="zh-CN" altLang="en-US" sz="2200" dirty="0" smtClean="0">
                <a:solidFill>
                  <a:srgbClr val="3F434C"/>
                </a:solidFill>
                <a:latin typeface="思源黑体 CN" panose="020B0800000000000000" charset="-122"/>
                <a:ea typeface="思源黑体 CN" panose="020B0800000000000000" charset="-122"/>
                <a:cs typeface="思源黑体 CN" panose="020B0800000000000000" charset="-122"/>
              </a:rPr>
              <a:t>软件体系结构</a:t>
            </a:r>
            <a:endParaRPr lang="en-US" altLang="zh-CN" sz="2200" dirty="0" smtClean="0">
              <a:solidFill>
                <a:srgbClr val="3F434C"/>
              </a:solidFill>
              <a:latin typeface="思源黑体 CN" panose="020B0800000000000000" charset="-122"/>
              <a:ea typeface="思源黑体 CN" panose="020B0800000000000000" charset="-122"/>
              <a:cs typeface="思源黑体 CN" panose="020B0800000000000000" charset="-122"/>
            </a:endParaRPr>
          </a:p>
          <a:p>
            <a:pPr marL="342900" indent="-342900">
              <a:lnSpc>
                <a:spcPct val="200000"/>
              </a:lnSpc>
              <a:buFont typeface="Arial" panose="020B0604020202090204"/>
              <a:buChar char="•"/>
            </a:pPr>
            <a:r>
              <a:rPr lang="zh-CN" altLang="en-US" sz="2200" dirty="0" smtClean="0">
                <a:solidFill>
                  <a:srgbClr val="3F434C"/>
                </a:solidFill>
                <a:latin typeface="思源黑体 CN" panose="020B0800000000000000" charset="-122"/>
                <a:ea typeface="思源黑体 CN" panose="020B0800000000000000" charset="-122"/>
                <a:cs typeface="思源黑体 CN" panose="020B0800000000000000" charset="-122"/>
              </a:rPr>
              <a:t>动态网站介绍</a:t>
            </a:r>
            <a:endParaRPr lang="en-US" altLang="zh-CN" sz="2200" dirty="0" smtClean="0">
              <a:solidFill>
                <a:srgbClr val="3F434C"/>
              </a:solidFill>
              <a:latin typeface="思源黑体 CN" panose="020B0800000000000000" charset="-122"/>
              <a:ea typeface="思源黑体 CN" panose="020B0800000000000000" charset="-122"/>
              <a:cs typeface="思源黑体 CN" panose="020B0800000000000000" charset="-122"/>
            </a:endParaRPr>
          </a:p>
          <a:p>
            <a:pPr marL="342900" indent="-342900">
              <a:lnSpc>
                <a:spcPct val="200000"/>
              </a:lnSpc>
              <a:buFont typeface="Arial" panose="020B0604020202090204"/>
              <a:buChar char="•"/>
            </a:pPr>
            <a:r>
              <a:rPr lang="zh-CN" altLang="en-US" sz="2200" dirty="0" smtClean="0">
                <a:solidFill>
                  <a:srgbClr val="3F434C"/>
                </a:solidFill>
                <a:latin typeface="思源黑体 CN" panose="020B0800000000000000" charset="-122"/>
                <a:ea typeface="思源黑体 CN" panose="020B0800000000000000" charset="-122"/>
                <a:cs typeface="思源黑体 CN" panose="020B0800000000000000" charset="-122"/>
              </a:rPr>
              <a:t>了解</a:t>
            </a:r>
            <a:r>
              <a:rPr lang="en-US" altLang="zh-CN" sz="2200" dirty="0" smtClean="0">
                <a:solidFill>
                  <a:srgbClr val="3F434C"/>
                </a:solidFill>
                <a:latin typeface="思源黑体 CN" panose="020B0800000000000000" charset="-122"/>
                <a:ea typeface="思源黑体 CN" panose="020B0800000000000000" charset="-122"/>
                <a:cs typeface="思源黑体 CN" panose="020B0800000000000000" charset="-122"/>
              </a:rPr>
              <a:t>HTTP</a:t>
            </a:r>
            <a:r>
              <a:rPr lang="zh-CN" altLang="en-US" sz="2200" dirty="0" smtClean="0">
                <a:solidFill>
                  <a:srgbClr val="3F434C"/>
                </a:solidFill>
                <a:latin typeface="思源黑体 CN" panose="020B0800000000000000" charset="-122"/>
                <a:ea typeface="思源黑体 CN" panose="020B0800000000000000" charset="-122"/>
                <a:cs typeface="思源黑体 CN" panose="020B0800000000000000" charset="-122"/>
              </a:rPr>
              <a:t>协议</a:t>
            </a:r>
            <a:endParaRPr lang="zh-CN" altLang="en-US" sz="2200" dirty="0" smtClean="0">
              <a:solidFill>
                <a:srgbClr val="3F434C"/>
              </a:solidFill>
              <a:latin typeface="思源黑体 CN" panose="020B0800000000000000" charset="-122"/>
              <a:ea typeface="思源黑体 CN" panose="020B0800000000000000" charset="-122"/>
              <a:cs typeface="思源黑体 CN" panose="020B0800000000000000" charset="-122"/>
            </a:endParaRPr>
          </a:p>
        </p:txBody>
      </p:sp>
      <p:pic>
        <p:nvPicPr>
          <p:cNvPr id="9" name="图片 8"/>
          <p:cNvPicPr>
            <a:picLocks noChangeAspect="1"/>
          </p:cNvPicPr>
          <p:nvPr/>
        </p:nvPicPr>
        <p:blipFill>
          <a:blip r:embed="rId1"/>
          <a:stretch>
            <a:fillRect/>
          </a:stretch>
        </p:blipFill>
        <p:spPr>
          <a:xfrm>
            <a:off x="1720850" y="6378575"/>
            <a:ext cx="8750300" cy="228600"/>
          </a:xfrm>
          <a:prstGeom prst="rect">
            <a:avLst/>
          </a:prstGeom>
        </p:spPr>
      </p:pic>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581025" y="463550"/>
            <a:ext cx="9444355" cy="585470"/>
          </a:xfrm>
          <a:prstGeom prst="rect">
            <a:avLst/>
          </a:prstGeom>
          <a:ln w="12700">
            <a:miter lim="400000"/>
          </a:ln>
          <a:ln w="12700">
            <a:miter lim="400000"/>
          </a:ln>
        </p:spPr>
        <p:txBody>
          <a:bodyPr lIns="45719" rIns="45719" anchor="ctr" anchorCtr="0">
            <a:normAutofit/>
          </a:bodyPr>
          <a:lstStyle>
            <a:lvl1pPr>
              <a:lnSpc>
                <a:spcPct val="90000"/>
              </a:lnSpc>
              <a:defRPr sz="3200">
                <a:solidFill>
                  <a:srgbClr val="FFFFFF"/>
                </a:solidFill>
                <a:latin typeface="小米兰亭" panose="03000502000000000000" charset="-122"/>
                <a:ea typeface="小米兰亭" panose="03000502000000000000" charset="-122"/>
                <a:cs typeface="小米兰亭" panose="03000502000000000000" charset="-122"/>
                <a:sym typeface="小米兰亭" panose="03000502000000000000" charset="-122"/>
              </a:defRPr>
            </a:lvl1pPr>
          </a:lstStyle>
          <a:p>
            <a:pPr marL="0" lvl="6" indent="0" algn="l" fontAlgn="auto">
              <a:lnSpc>
                <a:spcPct val="90000"/>
              </a:lnSpc>
            </a:pPr>
            <a:r>
              <a:rPr lang="en-US" altLang="en-US" sz="2400" dirty="0" err="1" smtClean="0">
                <a:solidFill>
                  <a:srgbClr val="3F434C"/>
                </a:solidFill>
                <a:latin typeface="思源黑体 CN" panose="020B0800000000000000" charset="-122"/>
                <a:ea typeface="思源黑体 CN" panose="020B0800000000000000" charset="-122"/>
                <a:cs typeface="思源黑体 CN" panose="020B0800000000000000" charset="-122"/>
                <a:sym typeface="+mn-ea"/>
              </a:rPr>
              <a:t>Web</a:t>
            </a:r>
            <a:r>
              <a:rPr lang="en-US" altLang="en-US" sz="2400" dirty="0" err="1">
                <a:solidFill>
                  <a:srgbClr val="3F434C"/>
                </a:solidFill>
                <a:latin typeface="思源黑体 CN" panose="020B0800000000000000" charset="-122"/>
                <a:ea typeface="思源黑体 CN" panose="020B0800000000000000" charset="-122"/>
                <a:cs typeface="思源黑体 CN" panose="020B0800000000000000" charset="-122"/>
                <a:sym typeface="+mn-ea"/>
              </a:rPr>
              <a:t>网站</a:t>
            </a:r>
            <a:r>
              <a:rPr lang="en-US" altLang="en-US" sz="2400" dirty="0" err="1" smtClean="0">
                <a:solidFill>
                  <a:srgbClr val="3F434C"/>
                </a:solidFill>
                <a:latin typeface="思源黑体 CN" panose="020B0800000000000000" charset="-122"/>
                <a:ea typeface="思源黑体 CN" panose="020B0800000000000000" charset="-122"/>
                <a:cs typeface="思源黑体 CN" panose="020B0800000000000000" charset="-122"/>
                <a:sym typeface="+mn-ea"/>
              </a:rPr>
              <a:t>介绍 -- </a:t>
            </a:r>
            <a:r>
              <a:rPr lang="en-US" altLang="en-US" sz="2400" dirty="0" smtClean="0">
                <a:latin typeface="思源黑体 CN" panose="020B0800000000000000" charset="-122"/>
                <a:ea typeface="思源黑体 CN" panose="020B0800000000000000" charset="-122"/>
                <a:cs typeface="思源黑体 CN" panose="020B0800000000000000" charset="-122"/>
              </a:rPr>
              <a:t>B/</a:t>
            </a:r>
            <a:r>
              <a:rPr lang="en-US" altLang="en-US" sz="2400" dirty="0" err="1" smtClean="0">
                <a:latin typeface="思源黑体 CN" panose="020B0800000000000000" charset="-122"/>
                <a:ea typeface="思源黑体 CN" panose="020B0800000000000000" charset="-122"/>
                <a:cs typeface="思源黑体 CN" panose="020B0800000000000000" charset="-122"/>
              </a:rPr>
              <a:t>S软件体系结构</a:t>
            </a:r>
            <a:endParaRPr lang="zh-CN" altLang="en-US" sz="2400" dirty="0">
              <a:solidFill>
                <a:schemeClr val="tx1">
                  <a:lumMod val="75000"/>
                </a:schemeClr>
              </a:solidFill>
              <a:latin typeface="微软雅黑" panose="020B0503020204020204" charset="-122"/>
              <a:ea typeface="微软雅黑" panose="020B0503020204020204" charset="-122"/>
            </a:endParaRPr>
          </a:p>
        </p:txBody>
      </p:sp>
      <p:sp>
        <p:nvSpPr>
          <p:cNvPr id="4" name="Rectangle 3"/>
          <p:cNvSpPr txBox="1">
            <a:spLocks noChangeArrowheads="1"/>
          </p:cNvSpPr>
          <p:nvPr/>
        </p:nvSpPr>
        <p:spPr bwMode="auto">
          <a:xfrm>
            <a:off x="664210" y="1249045"/>
            <a:ext cx="11389360" cy="2226945"/>
          </a:xfrm>
          <a:prstGeom prst="rect">
            <a:avLst/>
          </a:prstGeom>
          <a:noFill/>
          <a:ln w="12700">
            <a:miter lim="800000"/>
          </a:ln>
          <a:ln w="12700">
            <a:miter lim="800000"/>
          </a:ln>
        </p:spPr>
        <p:txBody>
          <a:bodyPr lIns="45719" rIns="45719">
            <a:normAutofit/>
          </a:bodyPr>
          <a:lstStyle>
            <a:lvl1pPr marL="449580" marR="0" indent="-449580" algn="l" defTabSz="914400" rtl="0" latinLnBrk="0">
              <a:lnSpc>
                <a:spcPct val="120000"/>
              </a:lnSpc>
              <a:spcBef>
                <a:spcPts val="1000"/>
              </a:spcBef>
              <a:spcAft>
                <a:spcPts val="0"/>
              </a:spcAft>
              <a:buClr>
                <a:schemeClr val="accent2"/>
              </a:buClr>
              <a:buSzPct val="80000"/>
              <a:buFont typeface="Arial" panose="020B0604020202090204" pitchFamily="34" charset="0"/>
              <a:buChar char="•"/>
              <a:defRPr sz="2800" b="0" i="0" u="none" strike="noStrike" cap="none" spc="0" baseline="0">
                <a:ln>
                  <a:noFill/>
                </a:ln>
                <a:solidFill>
                  <a:srgbClr val="5F5F5F"/>
                </a:solidFill>
                <a:uFillTx/>
                <a:latin typeface="微软雅黑" panose="020B0503020204020204" charset="-122"/>
                <a:ea typeface="微软雅黑" panose="020B0503020204020204" charset="-122"/>
                <a:cs typeface="微软雅黑" panose="020B0503020204020204" charset="-122"/>
                <a:sym typeface="Times New Roman" panose="02020703060505090304"/>
              </a:defRPr>
            </a:lvl1pPr>
            <a:lvl2pPr marL="868045" marR="0" indent="-331470" algn="l" defTabSz="914400" rtl="0" latinLnBrk="0">
              <a:lnSpc>
                <a:spcPct val="120000"/>
              </a:lnSpc>
              <a:spcBef>
                <a:spcPts val="1000"/>
              </a:spcBef>
              <a:spcAft>
                <a:spcPts val="0"/>
              </a:spcAft>
              <a:buClr>
                <a:schemeClr val="accent2"/>
              </a:buClr>
              <a:buSzPct val="100000"/>
              <a:buFont typeface="Arial" panose="020B0604020202090204" pitchFamily="34" charset="0"/>
              <a:buChar char="•"/>
              <a:defRPr sz="1800" b="0" i="0" u="none" strike="noStrike" cap="none" spc="0" baseline="0">
                <a:ln>
                  <a:noFill/>
                </a:ln>
                <a:solidFill>
                  <a:srgbClr val="5F5F5F"/>
                </a:solidFill>
                <a:uFillTx/>
                <a:latin typeface="微软雅黑" panose="020B0503020204020204" charset="-122"/>
                <a:ea typeface="微软雅黑" panose="020B0503020204020204" charset="-122"/>
                <a:cs typeface="微软雅黑" panose="020B0503020204020204" charset="-122"/>
                <a:sym typeface="Times New Roman" panose="02020703060505090304"/>
              </a:defRPr>
            </a:lvl2pPr>
            <a:lvl3pPr marL="1219200" marR="0" indent="-304800" algn="l" defTabSz="914400" rtl="0" latinLnBrk="0">
              <a:lnSpc>
                <a:spcPct val="120000"/>
              </a:lnSpc>
              <a:spcBef>
                <a:spcPts val="1000"/>
              </a:spcBef>
              <a:spcAft>
                <a:spcPts val="0"/>
              </a:spcAft>
              <a:buClr>
                <a:schemeClr val="accent2"/>
              </a:buClr>
              <a:buSzPct val="100000"/>
              <a:buFont typeface="Arial" panose="020B0604020202090204" pitchFamily="34" charset="0"/>
              <a:buChar char="•"/>
              <a:defRPr sz="1800" b="0" i="0" u="none" strike="noStrike" cap="none" spc="0" baseline="0">
                <a:ln>
                  <a:noFill/>
                </a:ln>
                <a:solidFill>
                  <a:srgbClr val="5F5F5F"/>
                </a:solidFill>
                <a:uFillTx/>
                <a:latin typeface="微软雅黑" panose="020B0503020204020204" charset="-122"/>
                <a:ea typeface="微软雅黑" panose="020B0503020204020204" charset="-122"/>
                <a:cs typeface="微软雅黑" panose="020B0503020204020204" charset="-122"/>
                <a:sym typeface="Times New Roman" panose="02020703060505090304"/>
              </a:defRPr>
            </a:lvl3pPr>
            <a:lvl4pPr marL="1676400" marR="0" indent="-304800" algn="l" defTabSz="914400" rtl="0" latinLnBrk="0">
              <a:lnSpc>
                <a:spcPct val="120000"/>
              </a:lnSpc>
              <a:spcBef>
                <a:spcPts val="1000"/>
              </a:spcBef>
              <a:spcAft>
                <a:spcPts val="0"/>
              </a:spcAft>
              <a:buClr>
                <a:schemeClr val="accent2"/>
              </a:buClr>
              <a:buSzPct val="100000"/>
              <a:buFont typeface="Arial" panose="020B0604020202090204" pitchFamily="34" charset="0"/>
              <a:buChar char="•"/>
              <a:defRPr sz="1800" b="0" i="0" u="none" strike="noStrike" cap="none" spc="0" baseline="0">
                <a:ln>
                  <a:noFill/>
                </a:ln>
                <a:solidFill>
                  <a:srgbClr val="5F5F5F"/>
                </a:solidFill>
                <a:uFillTx/>
                <a:latin typeface="微软雅黑" panose="020B0503020204020204" charset="-122"/>
                <a:ea typeface="微软雅黑" panose="020B0503020204020204" charset="-122"/>
                <a:cs typeface="微软雅黑" panose="020B0503020204020204" charset="-122"/>
                <a:sym typeface="Times New Roman" panose="02020703060505090304"/>
              </a:defRPr>
            </a:lvl4pPr>
            <a:lvl5pPr marL="2133600" marR="0" indent="-304800" algn="l" defTabSz="914400" rtl="0" latinLnBrk="0">
              <a:lnSpc>
                <a:spcPct val="120000"/>
              </a:lnSpc>
              <a:spcBef>
                <a:spcPts val="1000"/>
              </a:spcBef>
              <a:spcAft>
                <a:spcPts val="0"/>
              </a:spcAft>
              <a:buClr>
                <a:schemeClr val="accent2"/>
              </a:buClr>
              <a:buSzPct val="100000"/>
              <a:buFont typeface="Arial" panose="020B0604020202090204" pitchFamily="34" charset="0"/>
              <a:buChar char="•"/>
              <a:defRPr sz="1800" b="0" i="0" u="none" strike="noStrike" cap="none" spc="0" baseline="0">
                <a:ln>
                  <a:noFill/>
                </a:ln>
                <a:solidFill>
                  <a:srgbClr val="5F5F5F"/>
                </a:solidFill>
                <a:uFillTx/>
                <a:latin typeface="微软雅黑" panose="020B0503020204020204" charset="-122"/>
                <a:ea typeface="微软雅黑" panose="020B0503020204020204" charset="-122"/>
                <a:cs typeface="微软雅黑" panose="020B0503020204020204" charset="-122"/>
                <a:sym typeface="Times New Roman" panose="02020703060505090304"/>
              </a:defRPr>
            </a:lvl5pPr>
            <a:lvl6pPr marL="25908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703060505090304"/>
                <a:ea typeface="Times New Roman" panose="02020703060505090304"/>
                <a:cs typeface="Times New Roman" panose="02020703060505090304"/>
                <a:sym typeface="Times New Roman" panose="02020703060505090304"/>
              </a:defRPr>
            </a:lvl6pPr>
            <a:lvl7pPr marL="30480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703060505090304"/>
                <a:ea typeface="Times New Roman" panose="02020703060505090304"/>
                <a:cs typeface="Times New Roman" panose="02020703060505090304"/>
                <a:sym typeface="Times New Roman" panose="02020703060505090304"/>
              </a:defRPr>
            </a:lvl7pPr>
            <a:lvl8pPr marL="35052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703060505090304"/>
                <a:ea typeface="Times New Roman" panose="02020703060505090304"/>
                <a:cs typeface="Times New Roman" panose="02020703060505090304"/>
                <a:sym typeface="Times New Roman" panose="02020703060505090304"/>
              </a:defRPr>
            </a:lvl8pPr>
            <a:lvl9pPr marL="39624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703060505090304"/>
                <a:ea typeface="Times New Roman" panose="02020703060505090304"/>
                <a:cs typeface="Times New Roman" panose="02020703060505090304"/>
                <a:sym typeface="Times New Roman" panose="02020703060505090304"/>
              </a:defRPr>
            </a:lvl9pPr>
          </a:lstStyle>
          <a:p>
            <a:pPr>
              <a:lnSpc>
                <a:spcPct val="130000"/>
              </a:lnSpc>
              <a:buFont typeface="Arial" panose="020B0604020202090204" pitchFamily="34" charset="0"/>
              <a:buChar char="•"/>
            </a:pPr>
            <a:r>
              <a:rPr lang="zh-CN" altLang="en-US" sz="1800" dirty="0" smtClean="0">
                <a:solidFill>
                  <a:schemeClr val="tx2">
                    <a:lumMod val="50000"/>
                  </a:schemeClr>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网络系统软件开发包括两种结构：</a:t>
            </a:r>
            <a:endParaRPr lang="en-US" altLang="zh-CN" sz="1800" dirty="0" smtClean="0">
              <a:solidFill>
                <a:schemeClr val="tx2">
                  <a:lumMod val="50000"/>
                </a:schemeClr>
              </a:solidFill>
              <a:latin typeface="思源黑体 CN" panose="020B0800000000000000" charset="-122"/>
              <a:ea typeface="思源黑体 CN" panose="020B0800000000000000" charset="-122"/>
              <a:cs typeface="思源黑体 CN" panose="020B0800000000000000" charset="-122"/>
              <a:sym typeface="微软雅黑" panose="020B0503020204020204" charset="-122"/>
            </a:endParaRPr>
          </a:p>
          <a:p>
            <a:pPr>
              <a:lnSpc>
                <a:spcPct val="130000"/>
              </a:lnSpc>
              <a:buFont typeface="Arial" panose="020B0604020202090204" pitchFamily="34" charset="0"/>
              <a:buNone/>
            </a:pPr>
            <a:r>
              <a:rPr lang="en-US" altLang="zh-CN" sz="1800" dirty="0" smtClean="0">
                <a:solidFill>
                  <a:schemeClr val="tx2">
                    <a:lumMod val="50000"/>
                  </a:schemeClr>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    		</a:t>
            </a:r>
            <a:r>
              <a:rPr lang="en-US" altLang="zh-CN" sz="1800" dirty="0" smtClean="0">
                <a:solidFill>
                  <a:srgbClr val="FF6600"/>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C/S</a:t>
            </a:r>
            <a:r>
              <a:rPr lang="zh-CN" altLang="en-US" sz="1800" dirty="0" smtClean="0">
                <a:solidFill>
                  <a:srgbClr val="FF6600"/>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是客户机</a:t>
            </a:r>
            <a:r>
              <a:rPr lang="en-US" altLang="zh-CN" sz="1800" dirty="0" smtClean="0">
                <a:solidFill>
                  <a:srgbClr val="FF6600"/>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(client)/</a:t>
            </a:r>
            <a:r>
              <a:rPr lang="zh-CN" altLang="en-US" sz="1800" dirty="0" smtClean="0">
                <a:solidFill>
                  <a:srgbClr val="FF6600"/>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服务器（</a:t>
            </a:r>
            <a:r>
              <a:rPr lang="en-US" altLang="zh-CN" sz="1800" dirty="0" smtClean="0">
                <a:solidFill>
                  <a:srgbClr val="FF6600"/>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server</a:t>
            </a:r>
            <a:r>
              <a:rPr lang="zh-CN" altLang="en-US" sz="1800" dirty="0" smtClean="0">
                <a:solidFill>
                  <a:srgbClr val="FF6600"/>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a:t>
            </a:r>
            <a:endParaRPr lang="en-US" altLang="zh-CN" sz="1800" dirty="0" smtClean="0">
              <a:solidFill>
                <a:srgbClr val="FF6600"/>
              </a:solidFill>
              <a:latin typeface="思源黑体 CN" panose="020B0800000000000000" charset="-122"/>
              <a:ea typeface="思源黑体 CN" panose="020B0800000000000000" charset="-122"/>
              <a:cs typeface="思源黑体 CN" panose="020B0800000000000000" charset="-122"/>
              <a:sym typeface="微软雅黑" panose="020B0503020204020204" charset="-122"/>
            </a:endParaRPr>
          </a:p>
          <a:p>
            <a:pPr>
              <a:lnSpc>
                <a:spcPct val="130000"/>
              </a:lnSpc>
              <a:buFont typeface="Arial" panose="020B0604020202090204" pitchFamily="34" charset="0"/>
              <a:buNone/>
            </a:pPr>
            <a:r>
              <a:rPr lang="en-US" altLang="zh-CN" sz="1800" dirty="0">
                <a:solidFill>
                  <a:srgbClr val="FF6600"/>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	</a:t>
            </a:r>
            <a:r>
              <a:rPr lang="en-US" altLang="zh-CN" sz="1800" dirty="0" smtClean="0">
                <a:solidFill>
                  <a:srgbClr val="FF6600"/>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	B/S</a:t>
            </a:r>
            <a:r>
              <a:rPr lang="zh-CN" altLang="en-US" sz="1800" dirty="0" smtClean="0">
                <a:solidFill>
                  <a:srgbClr val="FF6600"/>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是浏览器（</a:t>
            </a:r>
            <a:r>
              <a:rPr lang="en-US" altLang="zh-CN" sz="1800" dirty="0" smtClean="0">
                <a:solidFill>
                  <a:srgbClr val="FF6600"/>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browser)/</a:t>
            </a:r>
            <a:r>
              <a:rPr lang="zh-CN" altLang="en-US" sz="1800" dirty="0" smtClean="0">
                <a:solidFill>
                  <a:srgbClr val="FF6600"/>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服务器。</a:t>
            </a:r>
            <a:endParaRPr lang="en-US" altLang="zh-CN" sz="1800" dirty="0">
              <a:solidFill>
                <a:srgbClr val="FF6600"/>
              </a:solidFill>
              <a:latin typeface="思源黑体 CN" panose="020B0800000000000000" charset="-122"/>
              <a:ea typeface="思源黑体 CN" panose="020B0800000000000000" charset="-122"/>
              <a:cs typeface="思源黑体 CN" panose="020B0800000000000000" charset="-122"/>
              <a:sym typeface="微软雅黑" panose="020B0503020204020204" charset="-122"/>
            </a:endParaRPr>
          </a:p>
          <a:p>
            <a:pPr>
              <a:lnSpc>
                <a:spcPct val="130000"/>
              </a:lnSpc>
              <a:buFont typeface="Arial" panose="020B0604020202090204" pitchFamily="34" charset="0"/>
              <a:buChar char="•"/>
            </a:pPr>
            <a:r>
              <a:rPr lang="en-US" altLang="zh-CN" sz="1800" dirty="0" smtClean="0">
                <a:solidFill>
                  <a:schemeClr val="tx2">
                    <a:lumMod val="50000"/>
                  </a:schemeClr>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B</a:t>
            </a:r>
            <a:r>
              <a:rPr lang="en-US" altLang="zh-CN" sz="1800" dirty="0">
                <a:solidFill>
                  <a:schemeClr val="tx2">
                    <a:lumMod val="50000"/>
                  </a:schemeClr>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/S</a:t>
            </a:r>
            <a:r>
              <a:rPr lang="zh-CN" altLang="en-US" sz="1800" dirty="0">
                <a:solidFill>
                  <a:schemeClr val="tx2">
                    <a:lumMod val="50000"/>
                  </a:schemeClr>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最大的优点就是可以在任何地方进行操作而不用安装任何专门的软件</a:t>
            </a:r>
            <a:endParaRPr lang="en-US" sz="1800" dirty="0" smtClean="0">
              <a:solidFill>
                <a:schemeClr val="tx2">
                  <a:lumMod val="50000"/>
                </a:schemeClr>
              </a:solidFill>
              <a:latin typeface="思源黑体 CN" panose="020B0800000000000000" charset="-122"/>
              <a:ea typeface="思源黑体 CN" panose="020B0800000000000000" charset="-122"/>
              <a:cs typeface="思源黑体 CN" panose="020B0800000000000000" charset="-122"/>
              <a:sym typeface="微软雅黑" panose="020B0503020204020204" charset="-122"/>
            </a:endParaRPr>
          </a:p>
        </p:txBody>
      </p:sp>
      <p:sp>
        <p:nvSpPr>
          <p:cNvPr id="5" name="Rectangle 3"/>
          <p:cNvSpPr txBox="1">
            <a:spLocks noChangeArrowheads="1"/>
          </p:cNvSpPr>
          <p:nvPr/>
        </p:nvSpPr>
        <p:spPr bwMode="auto">
          <a:xfrm>
            <a:off x="664210" y="3429000"/>
            <a:ext cx="4999355" cy="2520950"/>
          </a:xfrm>
          <a:prstGeom prst="rect">
            <a:avLst/>
          </a:prstGeom>
          <a:noFill/>
          <a:ln w="12700">
            <a:miter lim="800000"/>
          </a:ln>
          <a:ln w="12700">
            <a:miter lim="800000"/>
          </a:ln>
        </p:spPr>
        <p:txBody>
          <a:bodyPr lIns="45719" rIns="45719">
            <a:normAutofit/>
          </a:bodyPr>
          <a:lstStyle>
            <a:lvl1pPr marL="449580" marR="0" indent="-449580" algn="l" defTabSz="914400" rtl="0" latinLnBrk="0">
              <a:lnSpc>
                <a:spcPct val="120000"/>
              </a:lnSpc>
              <a:spcBef>
                <a:spcPts val="1000"/>
              </a:spcBef>
              <a:spcAft>
                <a:spcPts val="0"/>
              </a:spcAft>
              <a:buClr>
                <a:schemeClr val="accent2"/>
              </a:buClr>
              <a:buSzPct val="80000"/>
              <a:buFont typeface="Arial" panose="020B0604020202090204" pitchFamily="34" charset="0"/>
              <a:buChar char="•"/>
              <a:defRPr sz="2800" b="0" i="0" u="none" strike="noStrike" cap="none" spc="0" baseline="0">
                <a:ln>
                  <a:noFill/>
                </a:ln>
                <a:solidFill>
                  <a:srgbClr val="5F5F5F"/>
                </a:solidFill>
                <a:uFillTx/>
                <a:latin typeface="微软雅黑" panose="020B0503020204020204" charset="-122"/>
                <a:ea typeface="微软雅黑" panose="020B0503020204020204" charset="-122"/>
                <a:cs typeface="微软雅黑" panose="020B0503020204020204" charset="-122"/>
                <a:sym typeface="Times New Roman" panose="02020703060505090304"/>
              </a:defRPr>
            </a:lvl1pPr>
            <a:lvl2pPr marL="868045" marR="0" indent="-331470" algn="l" defTabSz="914400" rtl="0" latinLnBrk="0">
              <a:lnSpc>
                <a:spcPct val="120000"/>
              </a:lnSpc>
              <a:spcBef>
                <a:spcPts val="1000"/>
              </a:spcBef>
              <a:spcAft>
                <a:spcPts val="0"/>
              </a:spcAft>
              <a:buClr>
                <a:schemeClr val="accent2"/>
              </a:buClr>
              <a:buSzPct val="100000"/>
              <a:buFont typeface="Arial" panose="020B0604020202090204" pitchFamily="34" charset="0"/>
              <a:buChar char="•"/>
              <a:defRPr sz="1800" b="0" i="0" u="none" strike="noStrike" cap="none" spc="0" baseline="0">
                <a:ln>
                  <a:noFill/>
                </a:ln>
                <a:solidFill>
                  <a:srgbClr val="5F5F5F"/>
                </a:solidFill>
                <a:uFillTx/>
                <a:latin typeface="微软雅黑" panose="020B0503020204020204" charset="-122"/>
                <a:ea typeface="微软雅黑" panose="020B0503020204020204" charset="-122"/>
                <a:cs typeface="微软雅黑" panose="020B0503020204020204" charset="-122"/>
                <a:sym typeface="Times New Roman" panose="02020703060505090304"/>
              </a:defRPr>
            </a:lvl2pPr>
            <a:lvl3pPr marL="1219200" marR="0" indent="-304800" algn="l" defTabSz="914400" rtl="0" latinLnBrk="0">
              <a:lnSpc>
                <a:spcPct val="120000"/>
              </a:lnSpc>
              <a:spcBef>
                <a:spcPts val="1000"/>
              </a:spcBef>
              <a:spcAft>
                <a:spcPts val="0"/>
              </a:spcAft>
              <a:buClr>
                <a:schemeClr val="accent2"/>
              </a:buClr>
              <a:buSzPct val="100000"/>
              <a:buFont typeface="Arial" panose="020B0604020202090204" pitchFamily="34" charset="0"/>
              <a:buChar char="•"/>
              <a:defRPr sz="1800" b="0" i="0" u="none" strike="noStrike" cap="none" spc="0" baseline="0">
                <a:ln>
                  <a:noFill/>
                </a:ln>
                <a:solidFill>
                  <a:srgbClr val="5F5F5F"/>
                </a:solidFill>
                <a:uFillTx/>
                <a:latin typeface="微软雅黑" panose="020B0503020204020204" charset="-122"/>
                <a:ea typeface="微软雅黑" panose="020B0503020204020204" charset="-122"/>
                <a:cs typeface="微软雅黑" panose="020B0503020204020204" charset="-122"/>
                <a:sym typeface="Times New Roman" panose="02020703060505090304"/>
              </a:defRPr>
            </a:lvl3pPr>
            <a:lvl4pPr marL="1676400" marR="0" indent="-304800" algn="l" defTabSz="914400" rtl="0" latinLnBrk="0">
              <a:lnSpc>
                <a:spcPct val="120000"/>
              </a:lnSpc>
              <a:spcBef>
                <a:spcPts val="1000"/>
              </a:spcBef>
              <a:spcAft>
                <a:spcPts val="0"/>
              </a:spcAft>
              <a:buClr>
                <a:schemeClr val="accent2"/>
              </a:buClr>
              <a:buSzPct val="100000"/>
              <a:buFont typeface="Arial" panose="020B0604020202090204" pitchFamily="34" charset="0"/>
              <a:buChar char="•"/>
              <a:defRPr sz="1800" b="0" i="0" u="none" strike="noStrike" cap="none" spc="0" baseline="0">
                <a:ln>
                  <a:noFill/>
                </a:ln>
                <a:solidFill>
                  <a:srgbClr val="5F5F5F"/>
                </a:solidFill>
                <a:uFillTx/>
                <a:latin typeface="微软雅黑" panose="020B0503020204020204" charset="-122"/>
                <a:ea typeface="微软雅黑" panose="020B0503020204020204" charset="-122"/>
                <a:cs typeface="微软雅黑" panose="020B0503020204020204" charset="-122"/>
                <a:sym typeface="Times New Roman" panose="02020703060505090304"/>
              </a:defRPr>
            </a:lvl4pPr>
            <a:lvl5pPr marL="2133600" marR="0" indent="-304800" algn="l" defTabSz="914400" rtl="0" latinLnBrk="0">
              <a:lnSpc>
                <a:spcPct val="120000"/>
              </a:lnSpc>
              <a:spcBef>
                <a:spcPts val="1000"/>
              </a:spcBef>
              <a:spcAft>
                <a:spcPts val="0"/>
              </a:spcAft>
              <a:buClr>
                <a:schemeClr val="accent2"/>
              </a:buClr>
              <a:buSzPct val="100000"/>
              <a:buFont typeface="Arial" panose="020B0604020202090204" pitchFamily="34" charset="0"/>
              <a:buChar char="•"/>
              <a:defRPr sz="1800" b="0" i="0" u="none" strike="noStrike" cap="none" spc="0" baseline="0">
                <a:ln>
                  <a:noFill/>
                </a:ln>
                <a:solidFill>
                  <a:srgbClr val="5F5F5F"/>
                </a:solidFill>
                <a:uFillTx/>
                <a:latin typeface="微软雅黑" panose="020B0503020204020204" charset="-122"/>
                <a:ea typeface="微软雅黑" panose="020B0503020204020204" charset="-122"/>
                <a:cs typeface="微软雅黑" panose="020B0503020204020204" charset="-122"/>
                <a:sym typeface="Times New Roman" panose="02020703060505090304"/>
              </a:defRPr>
            </a:lvl5pPr>
            <a:lvl6pPr marL="25908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703060505090304"/>
                <a:ea typeface="Times New Roman" panose="02020703060505090304"/>
                <a:cs typeface="Times New Roman" panose="02020703060505090304"/>
                <a:sym typeface="Times New Roman" panose="02020703060505090304"/>
              </a:defRPr>
            </a:lvl6pPr>
            <a:lvl7pPr marL="30480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703060505090304"/>
                <a:ea typeface="Times New Roman" panose="02020703060505090304"/>
                <a:cs typeface="Times New Roman" panose="02020703060505090304"/>
                <a:sym typeface="Times New Roman" panose="02020703060505090304"/>
              </a:defRPr>
            </a:lvl7pPr>
            <a:lvl8pPr marL="35052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703060505090304"/>
                <a:ea typeface="Times New Roman" panose="02020703060505090304"/>
                <a:cs typeface="Times New Roman" panose="02020703060505090304"/>
                <a:sym typeface="Times New Roman" panose="02020703060505090304"/>
              </a:defRPr>
            </a:lvl8pPr>
            <a:lvl9pPr marL="39624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703060505090304"/>
                <a:ea typeface="Times New Roman" panose="02020703060505090304"/>
                <a:cs typeface="Times New Roman" panose="02020703060505090304"/>
                <a:sym typeface="Times New Roman" panose="02020703060505090304"/>
              </a:defRPr>
            </a:lvl9pPr>
          </a:lstStyle>
          <a:p>
            <a:pPr>
              <a:lnSpc>
                <a:spcPct val="130000"/>
              </a:lnSpc>
            </a:pPr>
            <a:r>
              <a:rPr lang="en-US" altLang="zh-CN" sz="2200" dirty="0" smtClean="0">
                <a:latin typeface="思源黑体 CN" panose="020B0800000000000000" charset="-122"/>
                <a:ea typeface="思源黑体 CN" panose="020B0800000000000000" charset="-122"/>
                <a:cs typeface="思源黑体 CN" panose="020B0800000000000000" charset="-122"/>
                <a:sym typeface="微软雅黑" panose="020B0503020204020204" charset="-122"/>
              </a:rPr>
              <a:t>B/S</a:t>
            </a:r>
            <a:r>
              <a:rPr lang="zh-CN" altLang="en-US" sz="2200" dirty="0" smtClean="0">
                <a:latin typeface="思源黑体 CN" panose="020B0800000000000000" charset="-122"/>
                <a:ea typeface="思源黑体 CN" panose="020B0800000000000000" charset="-122"/>
                <a:cs typeface="思源黑体 CN" panose="020B0800000000000000" charset="-122"/>
                <a:sym typeface="微软雅黑" panose="020B0503020204020204" charset="-122"/>
              </a:rPr>
              <a:t>软件的优势与劣势</a:t>
            </a:r>
            <a:r>
              <a:rPr lang="en-US" altLang="zh-CN" sz="2200" dirty="0" smtClean="0">
                <a:latin typeface="思源黑体 CN" panose="020B0800000000000000" charset="-122"/>
                <a:ea typeface="思源黑体 CN" panose="020B0800000000000000" charset="-122"/>
                <a:cs typeface="思源黑体 CN" panose="020B0800000000000000" charset="-122"/>
                <a:sym typeface="微软雅黑" panose="020B0503020204020204" charset="-122"/>
              </a:rPr>
              <a:t>:</a:t>
            </a:r>
            <a:endParaRPr lang="zh-CN" altLang="en-US" sz="2200" dirty="0" smtClean="0">
              <a:latin typeface="思源黑体 CN" panose="020B0800000000000000" charset="-122"/>
              <a:ea typeface="思源黑体 CN" panose="020B0800000000000000" charset="-122"/>
              <a:cs typeface="思源黑体 CN" panose="020B0800000000000000" charset="-122"/>
              <a:sym typeface="微软雅黑" panose="020B0503020204020204" charset="-122"/>
            </a:endParaRPr>
          </a:p>
          <a:p>
            <a:pPr lvl="1">
              <a:lnSpc>
                <a:spcPct val="130000"/>
              </a:lnSpc>
            </a:pPr>
            <a:r>
              <a:rPr lang="zh-CN" altLang="en-US" dirty="0" smtClean="0">
                <a:latin typeface="思源黑体 CN" panose="020B0800000000000000" charset="-122"/>
                <a:ea typeface="思源黑体 CN" panose="020B0800000000000000" charset="-122"/>
                <a:cs typeface="思源黑体 CN" panose="020B0800000000000000" charset="-122"/>
                <a:sym typeface="微软雅黑" panose="020B0503020204020204" charset="-122"/>
              </a:rPr>
              <a:t>维护和升级方式简单。 </a:t>
            </a:r>
            <a:endParaRPr lang="zh-CN" altLang="en-US" dirty="0" smtClean="0">
              <a:latin typeface="思源黑体 CN" panose="020B0800000000000000" charset="-122"/>
              <a:ea typeface="思源黑体 CN" panose="020B0800000000000000" charset="-122"/>
              <a:cs typeface="思源黑体 CN" panose="020B0800000000000000" charset="-122"/>
              <a:sym typeface="微软雅黑" panose="020B0503020204020204" charset="-122"/>
            </a:endParaRPr>
          </a:p>
          <a:p>
            <a:pPr lvl="1">
              <a:lnSpc>
                <a:spcPct val="130000"/>
              </a:lnSpc>
            </a:pPr>
            <a:r>
              <a:rPr lang="zh-CN" altLang="en-US" dirty="0" smtClean="0">
                <a:latin typeface="思源黑体 CN" panose="020B0800000000000000" charset="-122"/>
                <a:ea typeface="思源黑体 CN" panose="020B0800000000000000" charset="-122"/>
                <a:cs typeface="思源黑体 CN" panose="020B0800000000000000" charset="-122"/>
                <a:sym typeface="微软雅黑" panose="020B0503020204020204" charset="-122"/>
              </a:rPr>
              <a:t>成本降低，选择更多。</a:t>
            </a:r>
            <a:endParaRPr lang="zh-CN" altLang="en-US" dirty="0" smtClean="0">
              <a:latin typeface="思源黑体 CN" panose="020B0800000000000000" charset="-122"/>
              <a:ea typeface="思源黑体 CN" panose="020B0800000000000000" charset="-122"/>
              <a:cs typeface="思源黑体 CN" panose="020B0800000000000000" charset="-122"/>
              <a:sym typeface="微软雅黑" panose="020B0503020204020204" charset="-122"/>
            </a:endParaRPr>
          </a:p>
          <a:p>
            <a:pPr lvl="1">
              <a:lnSpc>
                <a:spcPct val="130000"/>
              </a:lnSpc>
            </a:pPr>
            <a:r>
              <a:rPr lang="zh-CN" altLang="en-US" dirty="0" smtClean="0">
                <a:latin typeface="思源黑体 CN" panose="020B0800000000000000" charset="-122"/>
                <a:ea typeface="思源黑体 CN" panose="020B0800000000000000" charset="-122"/>
                <a:cs typeface="思源黑体 CN" panose="020B0800000000000000" charset="-122"/>
                <a:sym typeface="微软雅黑" panose="020B0503020204020204" charset="-122"/>
              </a:rPr>
              <a:t>应用服务器运行数据负荷较重。 </a:t>
            </a:r>
            <a:endParaRPr lang="en-US" dirty="0" smtClean="0">
              <a:latin typeface="思源黑体 CN" panose="020B0800000000000000" charset="-122"/>
              <a:ea typeface="思源黑体 CN" panose="020B0800000000000000" charset="-122"/>
              <a:cs typeface="思源黑体 CN" panose="020B0800000000000000" charset="-122"/>
              <a:sym typeface="微软雅黑" panose="020B0503020204020204" charset="-122"/>
            </a:endParaRPr>
          </a:p>
        </p:txBody>
      </p:sp>
      <p:pic>
        <p:nvPicPr>
          <p:cNvPr id="6" name="Picture 5" descr="f392492c11e7badc8a1399cd"/>
          <p:cNvPicPr>
            <a:picLocks noChangeAspect="1" noChangeArrowheads="1"/>
          </p:cNvPicPr>
          <p:nvPr/>
        </p:nvPicPr>
        <p:blipFill>
          <a:blip r:embed="rId1"/>
          <a:srcRect/>
          <a:stretch>
            <a:fillRect/>
          </a:stretch>
        </p:blipFill>
        <p:spPr bwMode="auto">
          <a:xfrm>
            <a:off x="5532533" y="3258686"/>
            <a:ext cx="5663114" cy="3025006"/>
          </a:xfrm>
          <a:prstGeom prst="rect">
            <a:avLst/>
          </a:prstGeom>
          <a:noFill/>
          <a:ln w="9525">
            <a:noFill/>
            <a:miter lim="800000"/>
            <a:headEnd/>
            <a:tailEnd/>
          </a:ln>
          <a:ln w="9525">
            <a:noFill/>
            <a:miter lim="800000"/>
            <a:headEnd/>
            <a:tailEnd/>
          </a:ln>
          <a:effectLst>
            <a:outerShdw blurRad="330200" dist="38100" dir="2700000" algn="tl" rotWithShape="0">
              <a:srgbClr val="000000">
                <a:alpha val="74000"/>
              </a:srgbClr>
            </a:outerShdw>
          </a:effectLst>
        </p:spPr>
      </p:pic>
      <p:pic>
        <p:nvPicPr>
          <p:cNvPr id="9" name="图片 8"/>
          <p:cNvPicPr>
            <a:picLocks noChangeAspect="1"/>
          </p:cNvPicPr>
          <p:nvPr/>
        </p:nvPicPr>
        <p:blipFill>
          <a:blip r:embed="rId2"/>
          <a:stretch>
            <a:fillRect/>
          </a:stretch>
        </p:blipFill>
        <p:spPr>
          <a:xfrm>
            <a:off x="1720850" y="6378575"/>
            <a:ext cx="8750300" cy="22860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569613" y="490647"/>
            <a:ext cx="7816668" cy="597741"/>
          </a:xfrm>
          <a:prstGeom prst="rect">
            <a:avLst/>
          </a:prstGeom>
          <a:ln w="12700">
            <a:miter lim="400000"/>
          </a:ln>
          <a:ln w="12700">
            <a:miter lim="400000"/>
          </a:ln>
        </p:spPr>
        <p:txBody>
          <a:bodyPr lIns="45719" rIns="45719">
            <a:normAutofit/>
          </a:bodyPr>
          <a:lstStyle>
            <a:lvl1pPr>
              <a:lnSpc>
                <a:spcPct val="90000"/>
              </a:lnSpc>
              <a:defRPr sz="3200">
                <a:solidFill>
                  <a:srgbClr val="FFFFFF"/>
                </a:solidFill>
                <a:latin typeface="小米兰亭" panose="03000502000000000000" charset="-122"/>
                <a:ea typeface="小米兰亭" panose="03000502000000000000" charset="-122"/>
                <a:cs typeface="小米兰亭" panose="03000502000000000000" charset="-122"/>
                <a:sym typeface="小米兰亭" panose="03000502000000000000" charset="-122"/>
              </a:defRPr>
            </a:lvl1pPr>
          </a:lstStyle>
          <a:p>
            <a:pPr marL="0" lvl="6" indent="0" fontAlgn="auto">
              <a:lnSpc>
                <a:spcPct val="90000"/>
              </a:lnSpc>
            </a:pPr>
            <a:r>
              <a:rPr lang="en-US" altLang="en-US" sz="2400" dirty="0" err="1" smtClean="0">
                <a:solidFill>
                  <a:srgbClr val="3F434C"/>
                </a:solidFill>
                <a:latin typeface="思源黑体 CN" panose="020B0800000000000000" charset="-122"/>
                <a:ea typeface="思源黑体 CN" panose="020B0800000000000000" charset="-122"/>
                <a:cs typeface="思源黑体 CN" panose="020B0800000000000000" charset="-122"/>
                <a:sym typeface="+mn-ea"/>
              </a:rPr>
              <a:t>Web</a:t>
            </a:r>
            <a:r>
              <a:rPr lang="en-US" altLang="en-US" sz="2400" dirty="0" err="1">
                <a:solidFill>
                  <a:srgbClr val="3F434C"/>
                </a:solidFill>
                <a:latin typeface="思源黑体 CN" panose="020B0800000000000000" charset="-122"/>
                <a:ea typeface="思源黑体 CN" panose="020B0800000000000000" charset="-122"/>
                <a:cs typeface="思源黑体 CN" panose="020B0800000000000000" charset="-122"/>
                <a:sym typeface="+mn-ea"/>
              </a:rPr>
              <a:t>网站</a:t>
            </a:r>
            <a:r>
              <a:rPr lang="en-US" altLang="en-US" sz="2400" dirty="0" err="1" smtClean="0">
                <a:solidFill>
                  <a:srgbClr val="3F434C"/>
                </a:solidFill>
                <a:latin typeface="思源黑体 CN" panose="020B0800000000000000" charset="-122"/>
                <a:ea typeface="思源黑体 CN" panose="020B0800000000000000" charset="-122"/>
                <a:cs typeface="思源黑体 CN" panose="020B0800000000000000" charset="-122"/>
                <a:sym typeface="+mn-ea"/>
              </a:rPr>
              <a:t>介绍 -- </a:t>
            </a:r>
            <a:r>
              <a:rPr lang="en-US" altLang="en-US" sz="2400" dirty="0" smtClean="0">
                <a:solidFill>
                  <a:srgbClr val="3F434C"/>
                </a:solidFill>
                <a:latin typeface="思源黑体 CN" panose="020B0800000000000000" charset="-122"/>
                <a:ea typeface="思源黑体 CN" panose="020B0800000000000000" charset="-122"/>
                <a:cs typeface="思源黑体 CN" panose="020B0800000000000000" charset="-122"/>
              </a:rPr>
              <a:t>动态网站介绍</a:t>
            </a:r>
            <a:endParaRPr lang="en-US" altLang="zh-CN" sz="2400" dirty="0">
              <a:solidFill>
                <a:srgbClr val="3F434C"/>
              </a:solidFill>
              <a:latin typeface="思源黑体 CN" panose="020B0800000000000000" charset="-122"/>
              <a:ea typeface="思源黑体 CN" panose="020B0800000000000000" charset="-122"/>
              <a:cs typeface="思源黑体 CN" panose="020B0800000000000000" charset="-122"/>
            </a:endParaRPr>
          </a:p>
          <a:p>
            <a:pPr lvl="6" indent="0">
              <a:lnSpc>
                <a:spcPct val="90000"/>
              </a:lnSpc>
            </a:pPr>
            <a:endParaRPr lang="zh-TW" altLang="en-US" sz="2400" dirty="0">
              <a:latin typeface="微软雅黑" panose="020B0503020204020204" charset="-122"/>
              <a:ea typeface="微软雅黑" panose="020B0503020204020204" charset="-122"/>
            </a:endParaRPr>
          </a:p>
          <a:p>
            <a:pPr lvl="6" indent="0">
              <a:lnSpc>
                <a:spcPct val="90000"/>
              </a:lnSpc>
            </a:pPr>
            <a:endParaRPr lang="zh-TW" altLang="en-US" sz="2400" dirty="0">
              <a:latin typeface="微软雅黑" panose="020B0503020204020204" charset="-122"/>
              <a:ea typeface="微软雅黑" panose="020B0503020204020204" charset="-122"/>
            </a:endParaRPr>
          </a:p>
          <a:p>
            <a:endParaRPr lang="zh-CN" altLang="en-US" sz="2400" dirty="0">
              <a:solidFill>
                <a:schemeClr val="tx1">
                  <a:lumMod val="75000"/>
                </a:schemeClr>
              </a:solidFill>
              <a:latin typeface="微软雅黑" panose="020B0503020204020204" charset="-122"/>
              <a:ea typeface="微软雅黑" panose="020B0503020204020204" charset="-122"/>
            </a:endParaRPr>
          </a:p>
        </p:txBody>
      </p:sp>
      <p:sp>
        <p:nvSpPr>
          <p:cNvPr id="2" name="矩形 1"/>
          <p:cNvSpPr/>
          <p:nvPr/>
        </p:nvSpPr>
        <p:spPr>
          <a:xfrm>
            <a:off x="695325" y="1065530"/>
            <a:ext cx="10480675" cy="4246245"/>
          </a:xfrm>
          <a:prstGeom prst="rect">
            <a:avLst/>
          </a:prstGeom>
        </p:spPr>
        <p:txBody>
          <a:bodyPr wrap="square">
            <a:spAutoFit/>
          </a:bodyPr>
          <a:lstStyle/>
          <a:p>
            <a:pPr marL="342900" indent="-342900">
              <a:lnSpc>
                <a:spcPct val="250000"/>
              </a:lnSpc>
              <a:buFont typeface="Arial" panose="020B0604020202090204"/>
              <a:buChar char="•"/>
            </a:pPr>
            <a:r>
              <a:rPr lang="zh-CN" altLang="en-US" dirty="0">
                <a:solidFill>
                  <a:srgbClr val="3F434C"/>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网站的功能性现在已经彻底地变革，我们经历过的一种巨大的转变，就是网站从“静态内容”的展示转向“动态内容”的传递。所谓“动态”并不是指有几个放在网页上的</a:t>
            </a:r>
            <a:r>
              <a:rPr lang="en-US" altLang="zh-CN" dirty="0">
                <a:solidFill>
                  <a:srgbClr val="3F434C"/>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CIF</a:t>
            </a:r>
            <a:r>
              <a:rPr lang="zh-CN" altLang="en-US" dirty="0">
                <a:solidFill>
                  <a:srgbClr val="3F434C"/>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动态图片或</a:t>
            </a:r>
            <a:r>
              <a:rPr lang="en-US" altLang="zh-CN" dirty="0">
                <a:solidFill>
                  <a:srgbClr val="3F434C"/>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Flash</a:t>
            </a:r>
            <a:r>
              <a:rPr lang="zh-CN" altLang="en-US" dirty="0">
                <a:solidFill>
                  <a:srgbClr val="3F434C"/>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等，区别动态网站与静态网站最基本的方法，通常是区别是否采用了数据库的开发模式。</a:t>
            </a:r>
            <a:endParaRPr lang="zh-CN" altLang="en-US" dirty="0">
              <a:solidFill>
                <a:srgbClr val="3F434C"/>
              </a:solidFill>
              <a:latin typeface="思源黑体 CN" panose="020B0800000000000000" charset="-122"/>
              <a:ea typeface="思源黑体 CN" panose="020B0800000000000000" charset="-122"/>
              <a:cs typeface="思源黑体 CN" panose="020B0800000000000000" charset="-122"/>
              <a:sym typeface="微软雅黑" panose="020B0503020204020204" charset="-122"/>
            </a:endParaRPr>
          </a:p>
          <a:p>
            <a:pPr marL="342900" indent="-342900">
              <a:lnSpc>
                <a:spcPct val="250000"/>
              </a:lnSpc>
              <a:buFont typeface="Arial" panose="020B0604020202090204"/>
              <a:buChar char="•"/>
            </a:pPr>
            <a:r>
              <a:rPr lang="zh-CN" altLang="en-US" dirty="0">
                <a:solidFill>
                  <a:srgbClr val="3F434C"/>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动态网站一般以数据库技术为基础，这样可以大大降低网站维护的工作量，其功能可以实现如用户注册、用户登录、在线调查、用户管理、订单管理等等</a:t>
            </a:r>
            <a:r>
              <a:rPr lang="en-US" altLang="zh-CN" dirty="0">
                <a:solidFill>
                  <a:srgbClr val="3F434C"/>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 </a:t>
            </a:r>
            <a:endParaRPr lang="zh-CN" altLang="en-US" dirty="0">
              <a:solidFill>
                <a:srgbClr val="3F434C"/>
              </a:solidFill>
              <a:latin typeface="思源黑体 CN" panose="020B0800000000000000" charset="-122"/>
              <a:ea typeface="思源黑体 CN" panose="020B0800000000000000" charset="-122"/>
              <a:cs typeface="思源黑体 CN" panose="020B0800000000000000" charset="-122"/>
              <a:sym typeface="微软雅黑" panose="020B0503020204020204" charset="-122"/>
            </a:endParaRPr>
          </a:p>
          <a:p>
            <a:pPr marL="342900" indent="-342900">
              <a:lnSpc>
                <a:spcPct val="250000"/>
              </a:lnSpc>
              <a:buFont typeface="Arial" panose="020B0604020202090204"/>
              <a:buChar char="•"/>
            </a:pPr>
            <a:r>
              <a:rPr lang="zh-CN" altLang="en-US" dirty="0">
                <a:solidFill>
                  <a:srgbClr val="3F434C"/>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目前比较流行的</a:t>
            </a:r>
            <a:r>
              <a:rPr lang="en-US" altLang="zh-CN" dirty="0">
                <a:solidFill>
                  <a:srgbClr val="3F434C"/>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WEB</a:t>
            </a:r>
            <a:r>
              <a:rPr lang="zh-CN" altLang="en-US" dirty="0">
                <a:solidFill>
                  <a:srgbClr val="3F434C"/>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技术</a:t>
            </a:r>
            <a:r>
              <a:rPr lang="zh-CN" altLang="en-US" dirty="0" smtClean="0">
                <a:solidFill>
                  <a:srgbClr val="3F434C"/>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a:t>
            </a:r>
            <a:r>
              <a:rPr lang="en-US" altLang="zh-CN" dirty="0" smtClean="0">
                <a:solidFill>
                  <a:srgbClr val="C00000"/>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Python</a:t>
            </a:r>
            <a:r>
              <a:rPr lang="zh-CN" altLang="en-US" dirty="0" smtClean="0">
                <a:solidFill>
                  <a:srgbClr val="12A983"/>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a:t>
            </a:r>
            <a:r>
              <a:rPr lang="en-US" altLang="zh-CN" dirty="0" smtClean="0">
                <a:solidFill>
                  <a:srgbClr val="12A983"/>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PHP</a:t>
            </a:r>
            <a:r>
              <a:rPr lang="zh-CN" altLang="en-US" dirty="0" smtClean="0">
                <a:solidFill>
                  <a:srgbClr val="12A983"/>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a:t>
            </a:r>
            <a:r>
              <a:rPr lang="en-US" altLang="zh-CN" dirty="0" err="1" smtClean="0">
                <a:solidFill>
                  <a:srgbClr val="12A983"/>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JavaEE</a:t>
            </a:r>
            <a:r>
              <a:rPr lang="zh-CN" altLang="zh-CN" dirty="0" smtClean="0">
                <a:solidFill>
                  <a:srgbClr val="12A983"/>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a:t>
            </a:r>
            <a:r>
              <a:rPr lang="en-US" altLang="zh-CN" dirty="0" smtClean="0">
                <a:solidFill>
                  <a:srgbClr val="12A983"/>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Ruby</a:t>
            </a:r>
            <a:r>
              <a:rPr lang="zh-CN" altLang="en-US" dirty="0" smtClean="0">
                <a:solidFill>
                  <a:srgbClr val="12A983"/>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与</a:t>
            </a:r>
            <a:r>
              <a:rPr lang="en-US" altLang="zh-CN" dirty="0" smtClean="0">
                <a:solidFill>
                  <a:srgbClr val="12A983"/>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ASP.NET</a:t>
            </a:r>
            <a:r>
              <a:rPr lang="zh-CN" altLang="en-US" dirty="0" smtClean="0">
                <a:solidFill>
                  <a:srgbClr val="3F434C"/>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a:t>
            </a:r>
            <a:endParaRPr lang="zh-CN" altLang="en-US" dirty="0" smtClean="0">
              <a:solidFill>
                <a:srgbClr val="3F434C"/>
              </a:solidFill>
              <a:latin typeface="思源黑体 CN" panose="020B0800000000000000" charset="-122"/>
              <a:ea typeface="思源黑体 CN" panose="020B0800000000000000" charset="-122"/>
              <a:cs typeface="思源黑体 CN" panose="020B0800000000000000" charset="-122"/>
              <a:sym typeface="微软雅黑" panose="020B0503020204020204" charset="-122"/>
            </a:endParaRPr>
          </a:p>
        </p:txBody>
      </p:sp>
      <p:pic>
        <p:nvPicPr>
          <p:cNvPr id="9" name="图片 8"/>
          <p:cNvPicPr>
            <a:picLocks noChangeAspect="1"/>
          </p:cNvPicPr>
          <p:nvPr/>
        </p:nvPicPr>
        <p:blipFill>
          <a:blip r:embed="rId1"/>
          <a:stretch>
            <a:fillRect/>
          </a:stretch>
        </p:blipFill>
        <p:spPr>
          <a:xfrm>
            <a:off x="1720850" y="6378575"/>
            <a:ext cx="8750300" cy="228600"/>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604538" y="528112"/>
            <a:ext cx="7816668" cy="597741"/>
          </a:xfrm>
          <a:prstGeom prst="rect">
            <a:avLst/>
          </a:prstGeom>
          <a:ln w="12700">
            <a:miter lim="400000"/>
          </a:ln>
          <a:ln w="12700">
            <a:miter lim="400000"/>
          </a:ln>
        </p:spPr>
        <p:txBody>
          <a:bodyPr lIns="45719" rIns="45719">
            <a:normAutofit/>
          </a:bodyPr>
          <a:lstStyle>
            <a:lvl1pPr>
              <a:lnSpc>
                <a:spcPct val="90000"/>
              </a:lnSpc>
              <a:defRPr sz="3200">
                <a:solidFill>
                  <a:srgbClr val="FFFFFF"/>
                </a:solidFill>
                <a:latin typeface="小米兰亭" panose="03000502000000000000" charset="-122"/>
                <a:ea typeface="小米兰亭" panose="03000502000000000000" charset="-122"/>
                <a:cs typeface="小米兰亭" panose="03000502000000000000" charset="-122"/>
                <a:sym typeface="小米兰亭" panose="03000502000000000000" charset="-122"/>
              </a:defRPr>
            </a:lvl1pPr>
          </a:lstStyle>
          <a:p>
            <a:pPr marL="0" lvl="6" indent="0" fontAlgn="auto">
              <a:lnSpc>
                <a:spcPct val="90000"/>
              </a:lnSpc>
            </a:pPr>
            <a:r>
              <a:rPr lang="en-US" altLang="en-US" sz="2400" dirty="0" err="1" smtClean="0">
                <a:solidFill>
                  <a:srgbClr val="3F434C"/>
                </a:solidFill>
                <a:latin typeface="思源黑体 CN" panose="020B0800000000000000" charset="-122"/>
                <a:ea typeface="思源黑体 CN" panose="020B0800000000000000" charset="-122"/>
                <a:cs typeface="思源黑体 CN" panose="020B0800000000000000" charset="-122"/>
                <a:sym typeface="+mn-ea"/>
              </a:rPr>
              <a:t>Web</a:t>
            </a:r>
            <a:r>
              <a:rPr lang="en-US" altLang="en-US" sz="2400" dirty="0" err="1">
                <a:solidFill>
                  <a:srgbClr val="3F434C"/>
                </a:solidFill>
                <a:latin typeface="思源黑体 CN" panose="020B0800000000000000" charset="-122"/>
                <a:ea typeface="思源黑体 CN" panose="020B0800000000000000" charset="-122"/>
                <a:cs typeface="思源黑体 CN" panose="020B0800000000000000" charset="-122"/>
                <a:sym typeface="+mn-ea"/>
              </a:rPr>
              <a:t>网站</a:t>
            </a:r>
            <a:r>
              <a:rPr lang="en-US" altLang="en-US" sz="2400" dirty="0" err="1" smtClean="0">
                <a:solidFill>
                  <a:srgbClr val="3F434C"/>
                </a:solidFill>
                <a:latin typeface="思源黑体 CN" panose="020B0800000000000000" charset="-122"/>
                <a:ea typeface="思源黑体 CN" panose="020B0800000000000000" charset="-122"/>
                <a:cs typeface="思源黑体 CN" panose="020B0800000000000000" charset="-122"/>
                <a:sym typeface="+mn-ea"/>
              </a:rPr>
              <a:t>介绍 -- </a:t>
            </a:r>
            <a:r>
              <a:rPr lang="en-US" altLang="en-US" sz="2400" dirty="0" err="1" smtClean="0">
                <a:solidFill>
                  <a:srgbClr val="3F434C"/>
                </a:solidFill>
                <a:latin typeface="思源黑体 CN" panose="020B0800000000000000" charset="-122"/>
                <a:ea typeface="思源黑体 CN" panose="020B0800000000000000" charset="-122"/>
                <a:cs typeface="思源黑体 CN" panose="020B0800000000000000" charset="-122"/>
              </a:rPr>
              <a:t>了解HTTP协议</a:t>
            </a:r>
            <a:endParaRPr lang="en-US" altLang="zh-CN" sz="2400" dirty="0">
              <a:latin typeface="微软雅黑" panose="020B0503020204020204" charset="-122"/>
              <a:ea typeface="微软雅黑" panose="020B0503020204020204" charset="-122"/>
            </a:endParaRPr>
          </a:p>
          <a:p>
            <a:pPr lvl="6" indent="0">
              <a:lnSpc>
                <a:spcPct val="90000"/>
              </a:lnSpc>
            </a:pPr>
            <a:endParaRPr lang="zh-TW" altLang="en-US" sz="2400" dirty="0">
              <a:latin typeface="微软雅黑" panose="020B0503020204020204" charset="-122"/>
              <a:ea typeface="微软雅黑" panose="020B0503020204020204" charset="-122"/>
            </a:endParaRPr>
          </a:p>
          <a:p>
            <a:pPr lvl="6" indent="0">
              <a:lnSpc>
                <a:spcPct val="90000"/>
              </a:lnSpc>
            </a:pPr>
            <a:endParaRPr lang="zh-TW" altLang="en-US" sz="2400" dirty="0">
              <a:latin typeface="微软雅黑" panose="020B0503020204020204" charset="-122"/>
              <a:ea typeface="微软雅黑" panose="020B0503020204020204" charset="-122"/>
            </a:endParaRPr>
          </a:p>
          <a:p>
            <a:endParaRPr lang="zh-CN" altLang="en-US" sz="2400" dirty="0">
              <a:solidFill>
                <a:schemeClr val="tx1">
                  <a:lumMod val="75000"/>
                </a:schemeClr>
              </a:solidFill>
              <a:latin typeface="微软雅黑" panose="020B0503020204020204" charset="-122"/>
              <a:ea typeface="微软雅黑" panose="020B0503020204020204" charset="-122"/>
            </a:endParaRPr>
          </a:p>
        </p:txBody>
      </p:sp>
      <p:sp>
        <p:nvSpPr>
          <p:cNvPr id="2" name="矩形 1"/>
          <p:cNvSpPr/>
          <p:nvPr/>
        </p:nvSpPr>
        <p:spPr>
          <a:xfrm>
            <a:off x="720090" y="1125855"/>
            <a:ext cx="10207625" cy="4246245"/>
          </a:xfrm>
          <a:prstGeom prst="rect">
            <a:avLst/>
          </a:prstGeom>
        </p:spPr>
        <p:txBody>
          <a:bodyPr wrap="square">
            <a:spAutoFit/>
          </a:bodyPr>
          <a:lstStyle/>
          <a:p>
            <a:pPr marL="342900" indent="-342900" hangingPunct="1">
              <a:lnSpc>
                <a:spcPct val="250000"/>
              </a:lnSpc>
              <a:buFont typeface="Arial" panose="020B0604020202090204"/>
              <a:buChar char="•"/>
            </a:pPr>
            <a:r>
              <a:rPr lang="zh-CN" altLang="en-US" b="1" dirty="0">
                <a:solidFill>
                  <a:srgbClr val="666666"/>
                </a:solidFill>
                <a:latin typeface="思源黑体 CN" panose="020B0800000000000000" charset="-122"/>
                <a:ea typeface="思源黑体 CN" panose="020B0800000000000000" charset="-122"/>
                <a:cs typeface="思源黑体 CN" panose="020B0800000000000000" charset="-122"/>
                <a:sym typeface="微软雅黑" panose="020B0503020204020204" charset="-122"/>
                <a:hlinkClick r:id="rId1"/>
              </a:rPr>
              <a:t>超文本传输协议</a:t>
            </a:r>
            <a:r>
              <a:rPr lang="en-US" altLang="zh-CN" dirty="0">
                <a:solidFill>
                  <a:srgbClr val="666666"/>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(HTTP</a:t>
            </a:r>
            <a:r>
              <a:rPr lang="zh-CN" altLang="en-US" dirty="0">
                <a:solidFill>
                  <a:srgbClr val="666666"/>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a:t>
            </a:r>
            <a:r>
              <a:rPr lang="en-US" altLang="zh-CN" dirty="0" err="1">
                <a:solidFill>
                  <a:srgbClr val="666666"/>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HyperText</a:t>
            </a:r>
            <a:r>
              <a:rPr lang="en-US" altLang="zh-CN" dirty="0">
                <a:solidFill>
                  <a:srgbClr val="666666"/>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 Transfer Protocol)</a:t>
            </a:r>
            <a:r>
              <a:rPr lang="zh-CN" altLang="en-US" dirty="0">
                <a:solidFill>
                  <a:srgbClr val="666666"/>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是互联网上应用最为广泛的一种网络协议。所有的</a:t>
            </a:r>
            <a:r>
              <a:rPr lang="en-US" altLang="zh-CN" dirty="0">
                <a:solidFill>
                  <a:srgbClr val="666666"/>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WWW</a:t>
            </a:r>
            <a:r>
              <a:rPr lang="zh-CN" altLang="en-US" dirty="0">
                <a:solidFill>
                  <a:srgbClr val="666666"/>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文件都必须遵守这个标准。设计</a:t>
            </a:r>
            <a:r>
              <a:rPr lang="en-US" altLang="zh-CN" dirty="0">
                <a:solidFill>
                  <a:srgbClr val="666666"/>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HTTP</a:t>
            </a:r>
            <a:r>
              <a:rPr lang="zh-CN" altLang="en-US" dirty="0">
                <a:solidFill>
                  <a:srgbClr val="666666"/>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最初的目的是为了提供一种发布和接收</a:t>
            </a:r>
            <a:r>
              <a:rPr lang="en-US" altLang="zh-CN" dirty="0">
                <a:solidFill>
                  <a:srgbClr val="666666"/>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HTML</a:t>
            </a:r>
            <a:r>
              <a:rPr lang="zh-CN" altLang="en-US" dirty="0">
                <a:solidFill>
                  <a:srgbClr val="666666"/>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页面的方法。 </a:t>
            </a:r>
            <a:endParaRPr lang="zh-CN" altLang="en-US" dirty="0">
              <a:solidFill>
                <a:srgbClr val="666666"/>
              </a:solidFill>
              <a:latin typeface="思源黑体 CN" panose="020B0800000000000000" charset="-122"/>
              <a:ea typeface="思源黑体 CN" panose="020B0800000000000000" charset="-122"/>
              <a:cs typeface="思源黑体 CN" panose="020B0800000000000000" charset="-122"/>
              <a:sym typeface="微软雅黑" panose="020B0503020204020204" charset="-122"/>
            </a:endParaRPr>
          </a:p>
          <a:p>
            <a:pPr marL="342900" indent="-342900" hangingPunct="1">
              <a:lnSpc>
                <a:spcPct val="250000"/>
              </a:lnSpc>
              <a:buFont typeface="Arial" panose="020B0604020202090204"/>
              <a:buChar char="•"/>
            </a:pPr>
            <a:r>
              <a:rPr lang="en-US" altLang="zh-CN" dirty="0">
                <a:solidFill>
                  <a:srgbClr val="666666"/>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HTTP</a:t>
            </a:r>
            <a:r>
              <a:rPr lang="zh-CN" altLang="en-US" dirty="0">
                <a:solidFill>
                  <a:srgbClr val="666666"/>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是一个客户端和服务器端请求和应答的标准（</a:t>
            </a:r>
            <a:r>
              <a:rPr lang="en-US" altLang="zh-CN" dirty="0">
                <a:solidFill>
                  <a:srgbClr val="666666"/>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TCP</a:t>
            </a:r>
            <a:r>
              <a:rPr lang="zh-CN" altLang="en-US" dirty="0">
                <a:solidFill>
                  <a:srgbClr val="666666"/>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）。客户端是终端用户，服务器端是网站。通过使用</a:t>
            </a:r>
            <a:r>
              <a:rPr lang="en-US" altLang="zh-CN" dirty="0">
                <a:solidFill>
                  <a:srgbClr val="666666"/>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Web</a:t>
            </a:r>
            <a:r>
              <a:rPr lang="zh-CN" altLang="en-US" dirty="0">
                <a:solidFill>
                  <a:srgbClr val="666666"/>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浏览器、网络爬虫或者其它的工具，客户端发起一个到服务器上指定端口（默认端口为</a:t>
            </a:r>
            <a:r>
              <a:rPr lang="en-US" altLang="zh-CN" dirty="0">
                <a:solidFill>
                  <a:srgbClr val="666666"/>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80</a:t>
            </a:r>
            <a:r>
              <a:rPr lang="zh-CN" altLang="en-US" dirty="0">
                <a:solidFill>
                  <a:srgbClr val="666666"/>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）的</a:t>
            </a:r>
            <a:r>
              <a:rPr lang="en-US" altLang="zh-CN" dirty="0">
                <a:solidFill>
                  <a:srgbClr val="666666"/>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HTTP</a:t>
            </a:r>
            <a:r>
              <a:rPr lang="zh-CN" altLang="en-US" dirty="0">
                <a:solidFill>
                  <a:srgbClr val="666666"/>
                </a:solidFill>
                <a:latin typeface="思源黑体 CN" panose="020B0800000000000000" charset="-122"/>
                <a:ea typeface="思源黑体 CN" panose="020B0800000000000000" charset="-122"/>
                <a:cs typeface="思源黑体 CN" panose="020B0800000000000000" charset="-122"/>
                <a:sym typeface="微软雅黑" panose="020B0503020204020204" charset="-122"/>
              </a:rPr>
              <a:t>请求。 </a:t>
            </a:r>
            <a:endParaRPr lang="zh-CN" altLang="en-US" dirty="0">
              <a:solidFill>
                <a:srgbClr val="666666"/>
              </a:solidFill>
              <a:latin typeface="思源黑体 CN" panose="020B0800000000000000" charset="-122"/>
              <a:ea typeface="思源黑体 CN" panose="020B0800000000000000" charset="-122"/>
              <a:cs typeface="思源黑体 CN" panose="020B0800000000000000" charset="-122"/>
              <a:sym typeface="微软雅黑" panose="020B0503020204020204" charset="-122"/>
            </a:endParaRPr>
          </a:p>
        </p:txBody>
      </p:sp>
      <p:pic>
        <p:nvPicPr>
          <p:cNvPr id="9" name="图片 8"/>
          <p:cNvPicPr>
            <a:picLocks noChangeAspect="1"/>
          </p:cNvPicPr>
          <p:nvPr/>
        </p:nvPicPr>
        <p:blipFill>
          <a:blip r:embed="rId2"/>
          <a:stretch>
            <a:fillRect/>
          </a:stretch>
        </p:blipFill>
        <p:spPr>
          <a:xfrm>
            <a:off x="1720850" y="6378575"/>
            <a:ext cx="8750300" cy="228600"/>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639463" y="521762"/>
            <a:ext cx="7816668" cy="597741"/>
          </a:xfrm>
          <a:prstGeom prst="rect">
            <a:avLst/>
          </a:prstGeom>
          <a:ln w="12700">
            <a:miter lim="400000"/>
          </a:ln>
          <a:ln w="12700">
            <a:miter lim="400000"/>
          </a:ln>
        </p:spPr>
        <p:txBody>
          <a:bodyPr lIns="45719" rIns="45719">
            <a:normAutofit/>
          </a:bodyPr>
          <a:lstStyle>
            <a:lvl1pPr>
              <a:lnSpc>
                <a:spcPct val="90000"/>
              </a:lnSpc>
              <a:defRPr sz="3200">
                <a:solidFill>
                  <a:srgbClr val="FFFFFF"/>
                </a:solidFill>
                <a:latin typeface="小米兰亭" panose="03000502000000000000" charset="-122"/>
                <a:ea typeface="小米兰亭" panose="03000502000000000000" charset="-122"/>
                <a:cs typeface="小米兰亭" panose="03000502000000000000" charset="-122"/>
                <a:sym typeface="小米兰亭" panose="03000502000000000000" charset="-122"/>
              </a:defRPr>
            </a:lvl1pPr>
          </a:lstStyle>
          <a:p>
            <a:pPr marL="0" lvl="6" indent="0" fontAlgn="auto">
              <a:lnSpc>
                <a:spcPct val="90000"/>
              </a:lnSpc>
            </a:pPr>
            <a:r>
              <a:rPr lang="zh-CN" altLang="en-US" sz="2400" dirty="0" smtClean="0">
                <a:solidFill>
                  <a:srgbClr val="666666"/>
                </a:solidFill>
                <a:latin typeface="思源黑体 CN" panose="020B0800000000000000" charset="-122"/>
                <a:ea typeface="思源黑体 CN" panose="020B0800000000000000" charset="-122"/>
                <a:cs typeface="思源黑体 CN" panose="020B0800000000000000" charset="-122"/>
              </a:rPr>
              <a:t>动态网站开发所需</a:t>
            </a:r>
            <a:r>
              <a:rPr lang="zh-CN" altLang="en-US" sz="2400" dirty="0">
                <a:solidFill>
                  <a:srgbClr val="666666"/>
                </a:solidFill>
                <a:latin typeface="思源黑体 CN" panose="020B0800000000000000" charset="-122"/>
                <a:ea typeface="思源黑体 CN" panose="020B0800000000000000" charset="-122"/>
                <a:cs typeface="思源黑体 CN" panose="020B0800000000000000" charset="-122"/>
              </a:rPr>
              <a:t>的</a:t>
            </a:r>
            <a:r>
              <a:rPr lang="en-US" altLang="zh-CN" sz="2400" dirty="0">
                <a:solidFill>
                  <a:srgbClr val="666666"/>
                </a:solidFill>
                <a:latin typeface="思源黑体 CN" panose="020B0800000000000000" charset="-122"/>
                <a:ea typeface="思源黑体 CN" panose="020B0800000000000000" charset="-122"/>
                <a:cs typeface="思源黑体 CN" panose="020B0800000000000000" charset="-122"/>
              </a:rPr>
              <a:t>Web</a:t>
            </a:r>
            <a:r>
              <a:rPr lang="zh-CN" altLang="en-US" sz="2400" dirty="0">
                <a:solidFill>
                  <a:srgbClr val="666666"/>
                </a:solidFill>
                <a:latin typeface="思源黑体 CN" panose="020B0800000000000000" charset="-122"/>
                <a:ea typeface="思源黑体 CN" panose="020B0800000000000000" charset="-122"/>
                <a:cs typeface="思源黑体 CN" panose="020B0800000000000000" charset="-122"/>
              </a:rPr>
              <a:t>构</a:t>
            </a:r>
            <a:r>
              <a:rPr lang="zh-CN" altLang="en-US" sz="2400" dirty="0" smtClean="0">
                <a:solidFill>
                  <a:srgbClr val="666666"/>
                </a:solidFill>
                <a:latin typeface="思源黑体 CN" panose="020B0800000000000000" charset="-122"/>
                <a:ea typeface="思源黑体 CN" panose="020B0800000000000000" charset="-122"/>
                <a:cs typeface="思源黑体 CN" panose="020B0800000000000000" charset="-122"/>
              </a:rPr>
              <a:t>件</a:t>
            </a:r>
            <a:endParaRPr lang="zh-CN" altLang="en-US" sz="2400" dirty="0" smtClean="0">
              <a:solidFill>
                <a:srgbClr val="666666"/>
              </a:solidFill>
              <a:latin typeface="思源黑体 CN" panose="020B0800000000000000" charset="-122"/>
              <a:ea typeface="思源黑体 CN" panose="020B0800000000000000" charset="-122"/>
              <a:cs typeface="思源黑体 CN" panose="020B0800000000000000" charset="-122"/>
            </a:endParaRPr>
          </a:p>
        </p:txBody>
      </p:sp>
      <p:sp>
        <p:nvSpPr>
          <p:cNvPr id="4" name="Rectangle 3"/>
          <p:cNvSpPr txBox="1">
            <a:spLocks noChangeArrowheads="1"/>
          </p:cNvSpPr>
          <p:nvPr/>
        </p:nvSpPr>
        <p:spPr bwMode="auto">
          <a:xfrm>
            <a:off x="1005652" y="1137955"/>
            <a:ext cx="8748447" cy="5112568"/>
          </a:xfrm>
          <a:prstGeom prst="rect">
            <a:avLst/>
          </a:prstGeom>
          <a:noFill/>
          <a:ln w="12700">
            <a:miter lim="800000"/>
          </a:ln>
          <a:ln w="12700">
            <a:miter lim="800000"/>
          </a:ln>
        </p:spPr>
        <p:txBody>
          <a:bodyPr lIns="45719" rIns="45719">
            <a:noAutofit/>
          </a:bodyPr>
          <a:lstStyle>
            <a:lvl1pPr marL="449580" marR="0" indent="-449580" algn="l" defTabSz="914400" rtl="0" latinLnBrk="0">
              <a:lnSpc>
                <a:spcPct val="120000"/>
              </a:lnSpc>
              <a:spcBef>
                <a:spcPts val="1000"/>
              </a:spcBef>
              <a:spcAft>
                <a:spcPts val="0"/>
              </a:spcAft>
              <a:buClr>
                <a:schemeClr val="accent2"/>
              </a:buClr>
              <a:buSzPct val="80000"/>
              <a:buFont typeface="Arial" panose="020B0604020202090204" pitchFamily="34" charset="0"/>
              <a:buChar char="•"/>
              <a:defRPr sz="2800" b="0" i="0" u="none" strike="noStrike" cap="none" spc="0" baseline="0">
                <a:ln>
                  <a:noFill/>
                </a:ln>
                <a:solidFill>
                  <a:srgbClr val="5F5F5F"/>
                </a:solidFill>
                <a:uFillTx/>
                <a:latin typeface="微软雅黑" panose="020B0503020204020204" charset="-122"/>
                <a:ea typeface="微软雅黑" panose="020B0503020204020204" charset="-122"/>
                <a:cs typeface="微软雅黑" panose="020B0503020204020204" charset="-122"/>
                <a:sym typeface="Times New Roman" panose="02020703060505090304"/>
              </a:defRPr>
            </a:lvl1pPr>
            <a:lvl2pPr marL="868045" marR="0" indent="-331470" algn="l" defTabSz="914400" rtl="0" latinLnBrk="0">
              <a:lnSpc>
                <a:spcPct val="120000"/>
              </a:lnSpc>
              <a:spcBef>
                <a:spcPts val="1000"/>
              </a:spcBef>
              <a:spcAft>
                <a:spcPts val="0"/>
              </a:spcAft>
              <a:buClr>
                <a:schemeClr val="accent2"/>
              </a:buClr>
              <a:buSzPct val="100000"/>
              <a:buFont typeface="Arial" panose="020B0604020202090204" pitchFamily="34" charset="0"/>
              <a:buChar char="•"/>
              <a:defRPr sz="1800" b="0" i="0" u="none" strike="noStrike" cap="none" spc="0" baseline="0">
                <a:ln>
                  <a:noFill/>
                </a:ln>
                <a:solidFill>
                  <a:srgbClr val="5F5F5F"/>
                </a:solidFill>
                <a:uFillTx/>
                <a:latin typeface="微软雅黑" panose="020B0503020204020204" charset="-122"/>
                <a:ea typeface="微软雅黑" panose="020B0503020204020204" charset="-122"/>
                <a:cs typeface="微软雅黑" panose="020B0503020204020204" charset="-122"/>
                <a:sym typeface="Times New Roman" panose="02020703060505090304"/>
              </a:defRPr>
            </a:lvl2pPr>
            <a:lvl3pPr marL="1219200" marR="0" indent="-304800" algn="l" defTabSz="914400" rtl="0" latinLnBrk="0">
              <a:lnSpc>
                <a:spcPct val="120000"/>
              </a:lnSpc>
              <a:spcBef>
                <a:spcPts val="1000"/>
              </a:spcBef>
              <a:spcAft>
                <a:spcPts val="0"/>
              </a:spcAft>
              <a:buClr>
                <a:schemeClr val="accent2"/>
              </a:buClr>
              <a:buSzPct val="100000"/>
              <a:buFont typeface="Arial" panose="020B0604020202090204" pitchFamily="34" charset="0"/>
              <a:buChar char="•"/>
              <a:defRPr sz="1800" b="0" i="0" u="none" strike="noStrike" cap="none" spc="0" baseline="0">
                <a:ln>
                  <a:noFill/>
                </a:ln>
                <a:solidFill>
                  <a:srgbClr val="5F5F5F"/>
                </a:solidFill>
                <a:uFillTx/>
                <a:latin typeface="微软雅黑" panose="020B0503020204020204" charset="-122"/>
                <a:ea typeface="微软雅黑" panose="020B0503020204020204" charset="-122"/>
                <a:cs typeface="微软雅黑" panose="020B0503020204020204" charset="-122"/>
                <a:sym typeface="Times New Roman" panose="02020703060505090304"/>
              </a:defRPr>
            </a:lvl3pPr>
            <a:lvl4pPr marL="1676400" marR="0" indent="-304800" algn="l" defTabSz="914400" rtl="0" latinLnBrk="0">
              <a:lnSpc>
                <a:spcPct val="120000"/>
              </a:lnSpc>
              <a:spcBef>
                <a:spcPts val="1000"/>
              </a:spcBef>
              <a:spcAft>
                <a:spcPts val="0"/>
              </a:spcAft>
              <a:buClr>
                <a:schemeClr val="accent2"/>
              </a:buClr>
              <a:buSzPct val="100000"/>
              <a:buFont typeface="Arial" panose="020B0604020202090204" pitchFamily="34" charset="0"/>
              <a:buChar char="•"/>
              <a:defRPr sz="1800" b="0" i="0" u="none" strike="noStrike" cap="none" spc="0" baseline="0">
                <a:ln>
                  <a:noFill/>
                </a:ln>
                <a:solidFill>
                  <a:srgbClr val="5F5F5F"/>
                </a:solidFill>
                <a:uFillTx/>
                <a:latin typeface="微软雅黑" panose="020B0503020204020204" charset="-122"/>
                <a:ea typeface="微软雅黑" panose="020B0503020204020204" charset="-122"/>
                <a:cs typeface="微软雅黑" panose="020B0503020204020204" charset="-122"/>
                <a:sym typeface="Times New Roman" panose="02020703060505090304"/>
              </a:defRPr>
            </a:lvl4pPr>
            <a:lvl5pPr marL="2133600" marR="0" indent="-304800" algn="l" defTabSz="914400" rtl="0" latinLnBrk="0">
              <a:lnSpc>
                <a:spcPct val="120000"/>
              </a:lnSpc>
              <a:spcBef>
                <a:spcPts val="1000"/>
              </a:spcBef>
              <a:spcAft>
                <a:spcPts val="0"/>
              </a:spcAft>
              <a:buClr>
                <a:schemeClr val="accent2"/>
              </a:buClr>
              <a:buSzPct val="100000"/>
              <a:buFont typeface="Arial" panose="020B0604020202090204" pitchFamily="34" charset="0"/>
              <a:buChar char="•"/>
              <a:defRPr sz="1800" b="0" i="0" u="none" strike="noStrike" cap="none" spc="0" baseline="0">
                <a:ln>
                  <a:noFill/>
                </a:ln>
                <a:solidFill>
                  <a:srgbClr val="5F5F5F"/>
                </a:solidFill>
                <a:uFillTx/>
                <a:latin typeface="微软雅黑" panose="020B0503020204020204" charset="-122"/>
                <a:ea typeface="微软雅黑" panose="020B0503020204020204" charset="-122"/>
                <a:cs typeface="微软雅黑" panose="020B0503020204020204" charset="-122"/>
                <a:sym typeface="Times New Roman" panose="02020703060505090304"/>
              </a:defRPr>
            </a:lvl5pPr>
            <a:lvl6pPr marL="25908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703060505090304"/>
                <a:ea typeface="Times New Roman" panose="02020703060505090304"/>
                <a:cs typeface="Times New Roman" panose="02020703060505090304"/>
                <a:sym typeface="Times New Roman" panose="02020703060505090304"/>
              </a:defRPr>
            </a:lvl6pPr>
            <a:lvl7pPr marL="30480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703060505090304"/>
                <a:ea typeface="Times New Roman" panose="02020703060505090304"/>
                <a:cs typeface="Times New Roman" panose="02020703060505090304"/>
                <a:sym typeface="Times New Roman" panose="02020703060505090304"/>
              </a:defRPr>
            </a:lvl7pPr>
            <a:lvl8pPr marL="35052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703060505090304"/>
                <a:ea typeface="Times New Roman" panose="02020703060505090304"/>
                <a:cs typeface="Times New Roman" panose="02020703060505090304"/>
                <a:sym typeface="Times New Roman" panose="02020703060505090304"/>
              </a:defRPr>
            </a:lvl8pPr>
            <a:lvl9pPr marL="39624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703060505090304"/>
                <a:ea typeface="Times New Roman" panose="02020703060505090304"/>
                <a:cs typeface="Times New Roman" panose="02020703060505090304"/>
                <a:sym typeface="Times New Roman" panose="02020703060505090304"/>
              </a:defRPr>
            </a:lvl9pPr>
          </a:lstStyle>
          <a:p>
            <a:pPr>
              <a:lnSpc>
                <a:spcPct val="200000"/>
              </a:lnSpc>
              <a:buFont typeface="Arial" panose="020B0604020202090204" pitchFamily="34" charset="0"/>
              <a:buChar char="•"/>
            </a:pPr>
            <a:r>
              <a:rPr lang="zh-CN" altLang="en-US" sz="2200" dirty="0" smtClean="0">
                <a:latin typeface="思源黑体 CN" panose="020B0800000000000000" charset="-122"/>
                <a:ea typeface="思源黑体 CN" panose="020B0800000000000000" charset="-122"/>
                <a:cs typeface="思源黑体 CN" panose="020B0800000000000000" charset="-122"/>
                <a:sym typeface="黑体" panose="02010609060101010101" pitchFamily="49" charset="-122"/>
              </a:rPr>
              <a:t>客户端浏览器</a:t>
            </a:r>
            <a:endParaRPr lang="zh-CN" altLang="en-US" sz="2200" dirty="0" smtClean="0">
              <a:latin typeface="思源黑体 CN" panose="020B0800000000000000" charset="-122"/>
              <a:ea typeface="思源黑体 CN" panose="020B0800000000000000" charset="-122"/>
              <a:cs typeface="思源黑体 CN" panose="020B0800000000000000" charset="-122"/>
              <a:sym typeface="黑体" panose="02010609060101010101" pitchFamily="49" charset="-122"/>
            </a:endParaRPr>
          </a:p>
          <a:p>
            <a:pPr>
              <a:lnSpc>
                <a:spcPct val="200000"/>
              </a:lnSpc>
              <a:buFont typeface="Arial" panose="020B0604020202090204" pitchFamily="34" charset="0"/>
              <a:buChar char="•"/>
            </a:pPr>
            <a:r>
              <a:rPr lang="en-US" altLang="zh-CN" sz="2200" dirty="0" smtClean="0">
                <a:latin typeface="思源黑体 CN" panose="020B0800000000000000" charset="-122"/>
                <a:ea typeface="思源黑体 CN" panose="020B0800000000000000" charset="-122"/>
                <a:cs typeface="思源黑体 CN" panose="020B0800000000000000" charset="-122"/>
                <a:sym typeface="黑体" panose="02010609060101010101" pitchFamily="49" charset="-122"/>
              </a:rPr>
              <a:t>Web</a:t>
            </a:r>
            <a:r>
              <a:rPr lang="zh-CN" altLang="en-US" sz="2200" dirty="0" smtClean="0">
                <a:latin typeface="思源黑体 CN" panose="020B0800000000000000" charset="-122"/>
                <a:ea typeface="思源黑体 CN" panose="020B0800000000000000" charset="-122"/>
                <a:cs typeface="思源黑体 CN" panose="020B0800000000000000" charset="-122"/>
                <a:sym typeface="黑体" panose="02010609060101010101" pitchFamily="49" charset="-122"/>
              </a:rPr>
              <a:t>前端</a:t>
            </a:r>
            <a:endParaRPr lang="zh-CN" altLang="en-US" sz="2200" dirty="0" smtClean="0">
              <a:latin typeface="思源黑体 CN" panose="020B0800000000000000" charset="-122"/>
              <a:ea typeface="思源黑体 CN" panose="020B0800000000000000" charset="-122"/>
              <a:cs typeface="思源黑体 CN" panose="020B0800000000000000" charset="-122"/>
              <a:sym typeface="黑体" panose="02010609060101010101" pitchFamily="49" charset="-122"/>
            </a:endParaRPr>
          </a:p>
          <a:p>
            <a:pPr>
              <a:lnSpc>
                <a:spcPct val="200000"/>
              </a:lnSpc>
              <a:buFont typeface="Arial" panose="020B0604020202090204" pitchFamily="34" charset="0"/>
              <a:buChar char="•"/>
            </a:pPr>
            <a:r>
              <a:rPr lang="en-US" altLang="zh-CN" sz="2200" dirty="0" smtClean="0">
                <a:latin typeface="思源黑体 CN" panose="020B0800000000000000" charset="-122"/>
                <a:ea typeface="思源黑体 CN" panose="020B0800000000000000" charset="-122"/>
                <a:cs typeface="思源黑体 CN" panose="020B0800000000000000" charset="-122"/>
                <a:sym typeface="黑体" panose="02010609060101010101" pitchFamily="49" charset="-122"/>
              </a:rPr>
              <a:t>Web</a:t>
            </a:r>
            <a:r>
              <a:rPr lang="zh-CN" altLang="en-US" sz="2200" dirty="0" smtClean="0">
                <a:latin typeface="思源黑体 CN" panose="020B0800000000000000" charset="-122"/>
                <a:ea typeface="思源黑体 CN" panose="020B0800000000000000" charset="-122"/>
                <a:cs typeface="思源黑体 CN" panose="020B0800000000000000" charset="-122"/>
                <a:sym typeface="黑体" panose="02010609060101010101" pitchFamily="49" charset="-122"/>
              </a:rPr>
              <a:t>服务器</a:t>
            </a:r>
            <a:endParaRPr lang="zh-CN" altLang="en-US" sz="2200" dirty="0" smtClean="0">
              <a:latin typeface="思源黑体 CN" panose="020B0800000000000000" charset="-122"/>
              <a:ea typeface="思源黑体 CN" panose="020B0800000000000000" charset="-122"/>
              <a:cs typeface="思源黑体 CN" panose="020B0800000000000000" charset="-122"/>
              <a:sym typeface="黑体" panose="02010609060101010101" pitchFamily="49" charset="-122"/>
            </a:endParaRPr>
          </a:p>
          <a:p>
            <a:pPr>
              <a:lnSpc>
                <a:spcPct val="200000"/>
              </a:lnSpc>
              <a:buFont typeface="Arial" panose="020B0604020202090204" pitchFamily="34" charset="0"/>
              <a:buChar char="•"/>
            </a:pPr>
            <a:r>
              <a:rPr lang="zh-CN" altLang="en-US" sz="2200" dirty="0" smtClean="0">
                <a:latin typeface="思源黑体 CN" panose="020B0800000000000000" charset="-122"/>
                <a:ea typeface="思源黑体 CN" panose="020B0800000000000000" charset="-122"/>
                <a:cs typeface="思源黑体 CN" panose="020B0800000000000000" charset="-122"/>
                <a:sym typeface="黑体" panose="02010609060101010101" pitchFamily="49" charset="-122"/>
              </a:rPr>
              <a:t>服务器端编程语言</a:t>
            </a:r>
            <a:endParaRPr lang="zh-CN" altLang="en-US" sz="2200" dirty="0" smtClean="0">
              <a:latin typeface="思源黑体 CN" panose="020B0800000000000000" charset="-122"/>
              <a:ea typeface="思源黑体 CN" panose="020B0800000000000000" charset="-122"/>
              <a:cs typeface="思源黑体 CN" panose="020B0800000000000000" charset="-122"/>
              <a:sym typeface="黑体" panose="02010609060101010101" pitchFamily="49" charset="-122"/>
            </a:endParaRPr>
          </a:p>
          <a:p>
            <a:pPr>
              <a:lnSpc>
                <a:spcPct val="200000"/>
              </a:lnSpc>
              <a:buFont typeface="Arial" panose="020B0604020202090204" pitchFamily="34" charset="0"/>
              <a:buChar char="•"/>
            </a:pPr>
            <a:r>
              <a:rPr lang="zh-CN" altLang="en-US" sz="2200" dirty="0" smtClean="0">
                <a:latin typeface="思源黑体 CN" panose="020B0800000000000000" charset="-122"/>
                <a:ea typeface="思源黑体 CN" panose="020B0800000000000000" charset="-122"/>
                <a:cs typeface="思源黑体 CN" panose="020B0800000000000000" charset="-122"/>
                <a:sym typeface="黑体" panose="02010609060101010101" pitchFamily="49" charset="-122"/>
              </a:rPr>
              <a:t>数据库管理系统</a:t>
            </a:r>
            <a:endParaRPr lang="zh-CN" altLang="en-US" sz="2200" dirty="0" smtClean="0">
              <a:latin typeface="思源黑体 CN" panose="020B0800000000000000" charset="-122"/>
              <a:ea typeface="思源黑体 CN" panose="020B0800000000000000" charset="-122"/>
              <a:cs typeface="思源黑体 CN" panose="020B0800000000000000" charset="-122"/>
              <a:sym typeface="黑体" panose="02010609060101010101" pitchFamily="49" charset="-122"/>
            </a:endParaRPr>
          </a:p>
        </p:txBody>
      </p:sp>
      <p:pic>
        <p:nvPicPr>
          <p:cNvPr id="9" name="图片 8"/>
          <p:cNvPicPr>
            <a:picLocks noChangeAspect="1"/>
          </p:cNvPicPr>
          <p:nvPr/>
        </p:nvPicPr>
        <p:blipFill>
          <a:blip r:embed="rId1"/>
          <a:stretch>
            <a:fillRect/>
          </a:stretch>
        </p:blipFill>
        <p:spPr>
          <a:xfrm>
            <a:off x="1720850" y="6378575"/>
            <a:ext cx="8750300" cy="228600"/>
          </a:xfrm>
          <a:prstGeom prst="rect">
            <a:avLst/>
          </a:prstGeom>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578503" y="514777"/>
            <a:ext cx="7816668" cy="597741"/>
          </a:xfrm>
          <a:prstGeom prst="rect">
            <a:avLst/>
          </a:prstGeom>
          <a:ln w="12700">
            <a:miter lim="400000"/>
          </a:ln>
          <a:ln w="12700">
            <a:miter lim="400000"/>
          </a:ln>
        </p:spPr>
        <p:txBody>
          <a:bodyPr lIns="45719" rIns="45719">
            <a:normAutofit/>
          </a:bodyPr>
          <a:lstStyle>
            <a:lvl1pPr>
              <a:lnSpc>
                <a:spcPct val="90000"/>
              </a:lnSpc>
              <a:defRPr sz="3200">
                <a:solidFill>
                  <a:srgbClr val="FFFFFF"/>
                </a:solidFill>
                <a:latin typeface="小米兰亭" panose="03000502000000000000" charset="-122"/>
                <a:ea typeface="小米兰亭" panose="03000502000000000000" charset="-122"/>
                <a:cs typeface="小米兰亭" panose="03000502000000000000" charset="-122"/>
                <a:sym typeface="小米兰亭" panose="03000502000000000000" charset="-122"/>
              </a:defRPr>
            </a:lvl1pPr>
          </a:lstStyle>
          <a:p>
            <a:pPr marL="0" lvl="6" indent="0" fontAlgn="auto">
              <a:lnSpc>
                <a:spcPct val="90000"/>
              </a:lnSpc>
            </a:pPr>
            <a:r>
              <a:rPr lang="en-US" altLang="zh-CN" sz="2400" dirty="0">
                <a:solidFill>
                  <a:srgbClr val="666666"/>
                </a:solidFill>
                <a:latin typeface="思源黑体 CN" panose="020B0800000000000000" charset="-122"/>
                <a:ea typeface="思源黑体 CN" panose="020B0800000000000000" charset="-122"/>
                <a:cs typeface="思源黑体 CN" panose="020B0800000000000000" charset="-122"/>
                <a:sym typeface="+mn-ea"/>
              </a:rPr>
              <a:t>Web</a:t>
            </a:r>
            <a:r>
              <a:rPr lang="zh-CN" altLang="en-US" sz="2400" dirty="0">
                <a:solidFill>
                  <a:srgbClr val="666666"/>
                </a:solidFill>
                <a:latin typeface="思源黑体 CN" panose="020B0800000000000000" charset="-122"/>
                <a:ea typeface="思源黑体 CN" panose="020B0800000000000000" charset="-122"/>
                <a:cs typeface="思源黑体 CN" panose="020B0800000000000000" charset="-122"/>
                <a:sym typeface="+mn-ea"/>
              </a:rPr>
              <a:t>构</a:t>
            </a:r>
            <a:r>
              <a:rPr lang="zh-CN" altLang="en-US" sz="2400" dirty="0" smtClean="0">
                <a:solidFill>
                  <a:srgbClr val="666666"/>
                </a:solidFill>
                <a:latin typeface="思源黑体 CN" panose="020B0800000000000000" charset="-122"/>
                <a:ea typeface="思源黑体 CN" panose="020B0800000000000000" charset="-122"/>
                <a:cs typeface="思源黑体 CN" panose="020B0800000000000000" charset="-122"/>
                <a:sym typeface="+mn-ea"/>
              </a:rPr>
              <a:t>件 </a:t>
            </a:r>
            <a:r>
              <a:rPr lang="en-US" altLang="zh-CN" sz="2400" dirty="0" smtClean="0">
                <a:solidFill>
                  <a:srgbClr val="666666"/>
                </a:solidFill>
                <a:latin typeface="思源黑体 CN" panose="020B0800000000000000" charset="-122"/>
                <a:ea typeface="思源黑体 CN" panose="020B0800000000000000" charset="-122"/>
                <a:cs typeface="思源黑体 CN" panose="020B0800000000000000" charset="-122"/>
                <a:sym typeface="+mn-ea"/>
              </a:rPr>
              <a:t>-- </a:t>
            </a:r>
            <a:r>
              <a:rPr lang="zh-CN" altLang="en-US" sz="2400" dirty="0" smtClean="0">
                <a:solidFill>
                  <a:srgbClr val="666666"/>
                </a:solidFill>
                <a:latin typeface="思源黑体 CN" panose="020B0800000000000000" charset="-122"/>
                <a:ea typeface="思源黑体 CN" panose="020B0800000000000000" charset="-122"/>
                <a:cs typeface="思源黑体 CN" panose="020B0800000000000000" charset="-122"/>
              </a:rPr>
              <a:t>客户端浏览器</a:t>
            </a:r>
            <a:endParaRPr lang="zh-CN" altLang="en-US" sz="2400" dirty="0" smtClean="0">
              <a:solidFill>
                <a:srgbClr val="666666"/>
              </a:solidFill>
              <a:latin typeface="思源黑体 CN" panose="020B0800000000000000" charset="-122"/>
              <a:ea typeface="思源黑体 CN" panose="020B0800000000000000" charset="-122"/>
              <a:cs typeface="思源黑体 CN" panose="020B0800000000000000" charset="-122"/>
            </a:endParaRPr>
          </a:p>
        </p:txBody>
      </p:sp>
      <p:pic>
        <p:nvPicPr>
          <p:cNvPr id="2" name="图片 1"/>
          <p:cNvPicPr>
            <a:picLocks noChangeAspect="1"/>
          </p:cNvPicPr>
          <p:nvPr/>
        </p:nvPicPr>
        <p:blipFill>
          <a:blip r:embed="rId1"/>
          <a:stretch>
            <a:fillRect/>
          </a:stretch>
        </p:blipFill>
        <p:spPr>
          <a:xfrm>
            <a:off x="873916" y="1372689"/>
            <a:ext cx="1883048" cy="1883048"/>
          </a:xfrm>
          <a:prstGeom prst="rect">
            <a:avLst/>
          </a:prstGeom>
          <a:effectLst>
            <a:outerShdw blurRad="581025" dist="38100" dir="2700000" algn="tl" rotWithShape="0">
              <a:srgbClr val="000000">
                <a:alpha val="51000"/>
              </a:srgbClr>
            </a:outerShdw>
          </a:effectLst>
        </p:spPr>
      </p:pic>
      <p:pic>
        <p:nvPicPr>
          <p:cNvPr id="3" name="图片 2"/>
          <p:cNvPicPr>
            <a:picLocks noChangeAspect="1"/>
          </p:cNvPicPr>
          <p:nvPr/>
        </p:nvPicPr>
        <p:blipFill>
          <a:blip r:embed="rId2"/>
          <a:stretch>
            <a:fillRect/>
          </a:stretch>
        </p:blipFill>
        <p:spPr>
          <a:xfrm>
            <a:off x="3446145" y="1372690"/>
            <a:ext cx="2333593" cy="1883048"/>
          </a:xfrm>
          <a:prstGeom prst="rect">
            <a:avLst/>
          </a:prstGeom>
          <a:effectLst>
            <a:outerShdw blurRad="606425" dist="38100" dir="2700000" algn="tl" rotWithShape="0">
              <a:srgbClr val="000000">
                <a:alpha val="55000"/>
              </a:srgbClr>
            </a:outerShdw>
          </a:effectLst>
        </p:spPr>
      </p:pic>
      <p:pic>
        <p:nvPicPr>
          <p:cNvPr id="5" name="图片 4"/>
          <p:cNvPicPr>
            <a:picLocks noChangeAspect="1"/>
          </p:cNvPicPr>
          <p:nvPr/>
        </p:nvPicPr>
        <p:blipFill>
          <a:blip r:embed="rId3"/>
          <a:stretch>
            <a:fillRect/>
          </a:stretch>
        </p:blipFill>
        <p:spPr>
          <a:xfrm>
            <a:off x="6443345" y="1372870"/>
            <a:ext cx="1951990" cy="1882775"/>
          </a:xfrm>
          <a:prstGeom prst="rect">
            <a:avLst/>
          </a:prstGeom>
          <a:effectLst>
            <a:outerShdw blurRad="606425" dist="38100" dir="2700000" algn="tl" rotWithShape="0">
              <a:srgbClr val="000000">
                <a:alpha val="54000"/>
              </a:srgbClr>
            </a:outerShdw>
          </a:effectLst>
        </p:spPr>
      </p:pic>
      <p:pic>
        <p:nvPicPr>
          <p:cNvPr id="7" name="图片 6"/>
          <p:cNvPicPr>
            <a:picLocks noChangeAspect="1"/>
          </p:cNvPicPr>
          <p:nvPr/>
        </p:nvPicPr>
        <p:blipFill>
          <a:blip r:embed="rId4"/>
          <a:stretch>
            <a:fillRect/>
          </a:stretch>
        </p:blipFill>
        <p:spPr>
          <a:xfrm>
            <a:off x="9107889" y="1383530"/>
            <a:ext cx="1872208" cy="1872208"/>
          </a:xfrm>
          <a:prstGeom prst="rect">
            <a:avLst/>
          </a:prstGeom>
          <a:effectLst>
            <a:outerShdw blurRad="606425" dist="38100" dir="2700000" algn="tl" rotWithShape="0">
              <a:srgbClr val="000000">
                <a:alpha val="58000"/>
              </a:srgbClr>
            </a:outerShdw>
          </a:effectLst>
        </p:spPr>
      </p:pic>
      <p:pic>
        <p:nvPicPr>
          <p:cNvPr id="8" name="图片 7"/>
          <p:cNvPicPr>
            <a:picLocks noChangeAspect="1"/>
          </p:cNvPicPr>
          <p:nvPr/>
        </p:nvPicPr>
        <p:blipFill>
          <a:blip r:embed="rId5"/>
          <a:stretch>
            <a:fillRect/>
          </a:stretch>
        </p:blipFill>
        <p:spPr>
          <a:xfrm>
            <a:off x="873915" y="4402445"/>
            <a:ext cx="2057371" cy="1728192"/>
          </a:xfrm>
          <a:prstGeom prst="rect">
            <a:avLst/>
          </a:prstGeom>
          <a:effectLst>
            <a:outerShdw blurRad="606425" dist="38100" dir="2700000" algn="tl" rotWithShape="0">
              <a:srgbClr val="000000">
                <a:alpha val="43000"/>
              </a:srgbClr>
            </a:outerShdw>
          </a:effectLst>
        </p:spPr>
      </p:pic>
      <p:pic>
        <p:nvPicPr>
          <p:cNvPr id="9" name="图片 8"/>
          <p:cNvPicPr>
            <a:picLocks noChangeAspect="1"/>
          </p:cNvPicPr>
          <p:nvPr/>
        </p:nvPicPr>
        <p:blipFill>
          <a:blip r:embed="rId6"/>
          <a:stretch>
            <a:fillRect/>
          </a:stretch>
        </p:blipFill>
        <p:spPr>
          <a:xfrm>
            <a:off x="3446145" y="4402445"/>
            <a:ext cx="2133352" cy="1737527"/>
          </a:xfrm>
          <a:prstGeom prst="rect">
            <a:avLst/>
          </a:prstGeom>
          <a:effectLst>
            <a:outerShdw blurRad="565150" dist="38100" dir="2700000" algn="tl" rotWithShape="0">
              <a:srgbClr val="000000">
                <a:alpha val="58000"/>
              </a:srgbClr>
            </a:outerShdw>
          </a:effectLst>
        </p:spPr>
      </p:pic>
      <p:pic>
        <p:nvPicPr>
          <p:cNvPr id="10" name="图片 9"/>
          <p:cNvPicPr>
            <a:picLocks noChangeAspect="1"/>
          </p:cNvPicPr>
          <p:nvPr/>
        </p:nvPicPr>
        <p:blipFill>
          <a:blip r:embed="rId7"/>
          <a:stretch>
            <a:fillRect/>
          </a:stretch>
        </p:blipFill>
        <p:spPr>
          <a:xfrm>
            <a:off x="6442710" y="4402455"/>
            <a:ext cx="2041525" cy="1728470"/>
          </a:xfrm>
          <a:prstGeom prst="rect">
            <a:avLst/>
          </a:prstGeom>
          <a:effectLst>
            <a:outerShdw blurRad="523875" dist="38100" dir="2700000" algn="tl" rotWithShape="0">
              <a:srgbClr val="000000">
                <a:alpha val="57000"/>
              </a:srgbClr>
            </a:outerShdw>
          </a:effectLst>
        </p:spPr>
      </p:pic>
      <p:pic>
        <p:nvPicPr>
          <p:cNvPr id="11" name="图片 10"/>
          <p:cNvPicPr>
            <a:picLocks noChangeAspect="1"/>
          </p:cNvPicPr>
          <p:nvPr/>
        </p:nvPicPr>
        <p:blipFill>
          <a:blip r:embed="rId8"/>
          <a:stretch>
            <a:fillRect/>
          </a:stretch>
        </p:blipFill>
        <p:spPr>
          <a:xfrm>
            <a:off x="9234805" y="4257040"/>
            <a:ext cx="1744345" cy="1773555"/>
          </a:xfrm>
          <a:prstGeom prst="rect">
            <a:avLst/>
          </a:prstGeom>
          <a:effectLst>
            <a:outerShdw blurRad="581025" dist="38100" dir="2700000" algn="tl" rotWithShape="0">
              <a:srgbClr val="000000">
                <a:alpha val="57000"/>
              </a:srgbClr>
            </a:outerShdw>
          </a:effectLst>
        </p:spPr>
      </p:pic>
      <p:pic>
        <p:nvPicPr>
          <p:cNvPr id="4" name="图片 3"/>
          <p:cNvPicPr>
            <a:picLocks noChangeAspect="1"/>
          </p:cNvPicPr>
          <p:nvPr/>
        </p:nvPicPr>
        <p:blipFill>
          <a:blip r:embed="rId9"/>
          <a:stretch>
            <a:fillRect/>
          </a:stretch>
        </p:blipFill>
        <p:spPr>
          <a:xfrm>
            <a:off x="1720850" y="6378575"/>
            <a:ext cx="8750300" cy="228600"/>
          </a:xfrm>
          <a:prstGeom prst="rect">
            <a:avLst/>
          </a:prstGeom>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619143" y="471597"/>
            <a:ext cx="7816668" cy="597741"/>
          </a:xfrm>
          <a:prstGeom prst="rect">
            <a:avLst/>
          </a:prstGeom>
          <a:ln w="12700">
            <a:miter lim="400000"/>
          </a:ln>
          <a:ln w="12700">
            <a:miter lim="400000"/>
          </a:ln>
        </p:spPr>
        <p:txBody>
          <a:bodyPr lIns="45719" rIns="45719">
            <a:normAutofit/>
          </a:bodyPr>
          <a:lstStyle>
            <a:lvl1pPr>
              <a:lnSpc>
                <a:spcPct val="90000"/>
              </a:lnSpc>
              <a:defRPr sz="3200">
                <a:solidFill>
                  <a:srgbClr val="FFFFFF"/>
                </a:solidFill>
                <a:latin typeface="小米兰亭" panose="03000502000000000000" charset="-122"/>
                <a:ea typeface="小米兰亭" panose="03000502000000000000" charset="-122"/>
                <a:cs typeface="小米兰亭" panose="03000502000000000000" charset="-122"/>
                <a:sym typeface="小米兰亭" panose="03000502000000000000" charset="-122"/>
              </a:defRPr>
            </a:lvl1pPr>
          </a:lstStyle>
          <a:p>
            <a:pPr marL="0" lvl="6" indent="0" fontAlgn="auto">
              <a:lnSpc>
                <a:spcPct val="90000"/>
              </a:lnSpc>
            </a:pPr>
            <a:r>
              <a:rPr lang="en-US" altLang="zh-CN" sz="2400" dirty="0">
                <a:solidFill>
                  <a:srgbClr val="666666"/>
                </a:solidFill>
                <a:latin typeface="思源黑体 CN" panose="020B0800000000000000" charset="-122"/>
                <a:ea typeface="思源黑体 CN" panose="020B0800000000000000" charset="-122"/>
                <a:cs typeface="思源黑体 CN" panose="020B0800000000000000" charset="-122"/>
                <a:sym typeface="+mn-ea"/>
              </a:rPr>
              <a:t>Web</a:t>
            </a:r>
            <a:r>
              <a:rPr lang="zh-CN" altLang="en-US" sz="2400" dirty="0">
                <a:solidFill>
                  <a:srgbClr val="666666"/>
                </a:solidFill>
                <a:latin typeface="思源黑体 CN" panose="020B0800000000000000" charset="-122"/>
                <a:ea typeface="思源黑体 CN" panose="020B0800000000000000" charset="-122"/>
                <a:cs typeface="思源黑体 CN" panose="020B0800000000000000" charset="-122"/>
                <a:sym typeface="+mn-ea"/>
              </a:rPr>
              <a:t>构</a:t>
            </a:r>
            <a:r>
              <a:rPr lang="zh-CN" altLang="en-US" sz="2400" dirty="0" smtClean="0">
                <a:solidFill>
                  <a:srgbClr val="666666"/>
                </a:solidFill>
                <a:latin typeface="思源黑体 CN" panose="020B0800000000000000" charset="-122"/>
                <a:ea typeface="思源黑体 CN" panose="020B0800000000000000" charset="-122"/>
                <a:cs typeface="思源黑体 CN" panose="020B0800000000000000" charset="-122"/>
                <a:sym typeface="+mn-ea"/>
              </a:rPr>
              <a:t>件 </a:t>
            </a:r>
            <a:r>
              <a:rPr lang="en-US" altLang="zh-CN" sz="2400" dirty="0" smtClean="0">
                <a:solidFill>
                  <a:srgbClr val="666666"/>
                </a:solidFill>
                <a:latin typeface="思源黑体 CN" panose="020B0800000000000000" charset="-122"/>
                <a:ea typeface="思源黑体 CN" panose="020B0800000000000000" charset="-122"/>
                <a:cs typeface="思源黑体 CN" panose="020B0800000000000000" charset="-122"/>
                <a:sym typeface="+mn-ea"/>
              </a:rPr>
              <a:t>-- </a:t>
            </a:r>
            <a:r>
              <a:rPr lang="en-US" altLang="zh-CN" sz="2400" dirty="0" err="1" smtClean="0">
                <a:solidFill>
                  <a:srgbClr val="666666"/>
                </a:solidFill>
                <a:latin typeface="思源黑体 CN" panose="020B0800000000000000" charset="-122"/>
                <a:ea typeface="思源黑体 CN" panose="020B0800000000000000" charset="-122"/>
                <a:cs typeface="思源黑体 CN" panose="020B0800000000000000" charset="-122"/>
              </a:rPr>
              <a:t>Web</a:t>
            </a:r>
            <a:r>
              <a:rPr lang="en-US" altLang="en-US" sz="2400" dirty="0" err="1" smtClean="0">
                <a:solidFill>
                  <a:srgbClr val="666666"/>
                </a:solidFill>
                <a:latin typeface="思源黑体 CN" panose="020B0800000000000000" charset="-122"/>
                <a:ea typeface="思源黑体 CN" panose="020B0800000000000000" charset="-122"/>
                <a:cs typeface="思源黑体 CN" panose="020B0800000000000000" charset="-122"/>
              </a:rPr>
              <a:t>前端</a:t>
            </a:r>
            <a:endParaRPr lang="zh-CN" altLang="en-US" sz="2800" dirty="0">
              <a:solidFill>
                <a:schemeClr val="tx1">
                  <a:lumMod val="75000"/>
                </a:schemeClr>
              </a:solidFill>
              <a:latin typeface="微软雅黑" panose="020B0503020204020204" charset="-122"/>
              <a:ea typeface="微软雅黑" panose="020B0503020204020204" charset="-122"/>
            </a:endParaRPr>
          </a:p>
        </p:txBody>
      </p:sp>
      <p:sp>
        <p:nvSpPr>
          <p:cNvPr id="4" name="Rectangle 3"/>
          <p:cNvSpPr txBox="1">
            <a:spLocks noChangeArrowheads="1"/>
          </p:cNvSpPr>
          <p:nvPr/>
        </p:nvSpPr>
        <p:spPr bwMode="auto">
          <a:xfrm>
            <a:off x="837764" y="1268765"/>
            <a:ext cx="8748447" cy="792088"/>
          </a:xfrm>
          <a:prstGeom prst="rect">
            <a:avLst/>
          </a:prstGeom>
          <a:noFill/>
          <a:ln w="12700">
            <a:miter lim="800000"/>
          </a:ln>
          <a:ln w="12700">
            <a:miter lim="800000"/>
          </a:ln>
        </p:spPr>
        <p:txBody>
          <a:bodyPr lIns="45719" rIns="45719">
            <a:noAutofit/>
          </a:bodyPr>
          <a:lstStyle>
            <a:lvl1pPr marL="449580" marR="0" indent="-449580" algn="l" defTabSz="914400" rtl="0" latinLnBrk="0">
              <a:lnSpc>
                <a:spcPct val="120000"/>
              </a:lnSpc>
              <a:spcBef>
                <a:spcPts val="1000"/>
              </a:spcBef>
              <a:spcAft>
                <a:spcPts val="0"/>
              </a:spcAft>
              <a:buClr>
                <a:schemeClr val="accent2"/>
              </a:buClr>
              <a:buSzPct val="80000"/>
              <a:buFont typeface="Arial" panose="020B0604020202090204" pitchFamily="34" charset="0"/>
              <a:buChar char="•"/>
              <a:defRPr sz="2800" b="0" i="0" u="none" strike="noStrike" cap="none" spc="0" baseline="0">
                <a:ln>
                  <a:noFill/>
                </a:ln>
                <a:solidFill>
                  <a:srgbClr val="5F5F5F"/>
                </a:solidFill>
                <a:uFillTx/>
                <a:latin typeface="微软雅黑" panose="020B0503020204020204" charset="-122"/>
                <a:ea typeface="微软雅黑" panose="020B0503020204020204" charset="-122"/>
                <a:cs typeface="微软雅黑" panose="020B0503020204020204" charset="-122"/>
                <a:sym typeface="Times New Roman" panose="02020703060505090304"/>
              </a:defRPr>
            </a:lvl1pPr>
            <a:lvl2pPr marL="868045" marR="0" indent="-331470" algn="l" defTabSz="914400" rtl="0" latinLnBrk="0">
              <a:lnSpc>
                <a:spcPct val="120000"/>
              </a:lnSpc>
              <a:spcBef>
                <a:spcPts val="1000"/>
              </a:spcBef>
              <a:spcAft>
                <a:spcPts val="0"/>
              </a:spcAft>
              <a:buClr>
                <a:schemeClr val="accent2"/>
              </a:buClr>
              <a:buSzPct val="100000"/>
              <a:buFont typeface="Arial" panose="020B0604020202090204" pitchFamily="34" charset="0"/>
              <a:buChar char="•"/>
              <a:defRPr sz="1800" b="0" i="0" u="none" strike="noStrike" cap="none" spc="0" baseline="0">
                <a:ln>
                  <a:noFill/>
                </a:ln>
                <a:solidFill>
                  <a:srgbClr val="5F5F5F"/>
                </a:solidFill>
                <a:uFillTx/>
                <a:latin typeface="微软雅黑" panose="020B0503020204020204" charset="-122"/>
                <a:ea typeface="微软雅黑" panose="020B0503020204020204" charset="-122"/>
                <a:cs typeface="微软雅黑" panose="020B0503020204020204" charset="-122"/>
                <a:sym typeface="Times New Roman" panose="02020703060505090304"/>
              </a:defRPr>
            </a:lvl2pPr>
            <a:lvl3pPr marL="1219200" marR="0" indent="-304800" algn="l" defTabSz="914400" rtl="0" latinLnBrk="0">
              <a:lnSpc>
                <a:spcPct val="120000"/>
              </a:lnSpc>
              <a:spcBef>
                <a:spcPts val="1000"/>
              </a:spcBef>
              <a:spcAft>
                <a:spcPts val="0"/>
              </a:spcAft>
              <a:buClr>
                <a:schemeClr val="accent2"/>
              </a:buClr>
              <a:buSzPct val="100000"/>
              <a:buFont typeface="Arial" panose="020B0604020202090204" pitchFamily="34" charset="0"/>
              <a:buChar char="•"/>
              <a:defRPr sz="1800" b="0" i="0" u="none" strike="noStrike" cap="none" spc="0" baseline="0">
                <a:ln>
                  <a:noFill/>
                </a:ln>
                <a:solidFill>
                  <a:srgbClr val="5F5F5F"/>
                </a:solidFill>
                <a:uFillTx/>
                <a:latin typeface="微软雅黑" panose="020B0503020204020204" charset="-122"/>
                <a:ea typeface="微软雅黑" panose="020B0503020204020204" charset="-122"/>
                <a:cs typeface="微软雅黑" panose="020B0503020204020204" charset="-122"/>
                <a:sym typeface="Times New Roman" panose="02020703060505090304"/>
              </a:defRPr>
            </a:lvl3pPr>
            <a:lvl4pPr marL="1676400" marR="0" indent="-304800" algn="l" defTabSz="914400" rtl="0" latinLnBrk="0">
              <a:lnSpc>
                <a:spcPct val="120000"/>
              </a:lnSpc>
              <a:spcBef>
                <a:spcPts val="1000"/>
              </a:spcBef>
              <a:spcAft>
                <a:spcPts val="0"/>
              </a:spcAft>
              <a:buClr>
                <a:schemeClr val="accent2"/>
              </a:buClr>
              <a:buSzPct val="100000"/>
              <a:buFont typeface="Arial" panose="020B0604020202090204" pitchFamily="34" charset="0"/>
              <a:buChar char="•"/>
              <a:defRPr sz="1800" b="0" i="0" u="none" strike="noStrike" cap="none" spc="0" baseline="0">
                <a:ln>
                  <a:noFill/>
                </a:ln>
                <a:solidFill>
                  <a:srgbClr val="5F5F5F"/>
                </a:solidFill>
                <a:uFillTx/>
                <a:latin typeface="微软雅黑" panose="020B0503020204020204" charset="-122"/>
                <a:ea typeface="微软雅黑" panose="020B0503020204020204" charset="-122"/>
                <a:cs typeface="微软雅黑" panose="020B0503020204020204" charset="-122"/>
                <a:sym typeface="Times New Roman" panose="02020703060505090304"/>
              </a:defRPr>
            </a:lvl4pPr>
            <a:lvl5pPr marL="2133600" marR="0" indent="-304800" algn="l" defTabSz="914400" rtl="0" latinLnBrk="0">
              <a:lnSpc>
                <a:spcPct val="120000"/>
              </a:lnSpc>
              <a:spcBef>
                <a:spcPts val="1000"/>
              </a:spcBef>
              <a:spcAft>
                <a:spcPts val="0"/>
              </a:spcAft>
              <a:buClr>
                <a:schemeClr val="accent2"/>
              </a:buClr>
              <a:buSzPct val="100000"/>
              <a:buFont typeface="Arial" panose="020B0604020202090204" pitchFamily="34" charset="0"/>
              <a:buChar char="•"/>
              <a:defRPr sz="1800" b="0" i="0" u="none" strike="noStrike" cap="none" spc="0" baseline="0">
                <a:ln>
                  <a:noFill/>
                </a:ln>
                <a:solidFill>
                  <a:srgbClr val="5F5F5F"/>
                </a:solidFill>
                <a:uFillTx/>
                <a:latin typeface="微软雅黑" panose="020B0503020204020204" charset="-122"/>
                <a:ea typeface="微软雅黑" panose="020B0503020204020204" charset="-122"/>
                <a:cs typeface="微软雅黑" panose="020B0503020204020204" charset="-122"/>
                <a:sym typeface="Times New Roman" panose="02020703060505090304"/>
              </a:defRPr>
            </a:lvl5pPr>
            <a:lvl6pPr marL="25908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703060505090304"/>
                <a:ea typeface="Times New Roman" panose="02020703060505090304"/>
                <a:cs typeface="Times New Roman" panose="02020703060505090304"/>
                <a:sym typeface="Times New Roman" panose="02020703060505090304"/>
              </a:defRPr>
            </a:lvl6pPr>
            <a:lvl7pPr marL="30480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703060505090304"/>
                <a:ea typeface="Times New Roman" panose="02020703060505090304"/>
                <a:cs typeface="Times New Roman" panose="02020703060505090304"/>
                <a:sym typeface="Times New Roman" panose="02020703060505090304"/>
              </a:defRPr>
            </a:lvl7pPr>
            <a:lvl8pPr marL="35052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703060505090304"/>
                <a:ea typeface="Times New Roman" panose="02020703060505090304"/>
                <a:cs typeface="Times New Roman" panose="02020703060505090304"/>
                <a:sym typeface="Times New Roman" panose="02020703060505090304"/>
              </a:defRPr>
            </a:lvl8pPr>
            <a:lvl9pPr marL="39624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703060505090304"/>
                <a:ea typeface="Times New Roman" panose="02020703060505090304"/>
                <a:cs typeface="Times New Roman" panose="02020703060505090304"/>
                <a:sym typeface="Times New Roman" panose="02020703060505090304"/>
              </a:defRPr>
            </a:lvl9pPr>
          </a:lstStyle>
          <a:p>
            <a:pPr>
              <a:lnSpc>
                <a:spcPct val="150000"/>
              </a:lnSpc>
              <a:buFont typeface="Arial" panose="020B0604020202090204" pitchFamily="34" charset="0"/>
              <a:buNone/>
            </a:pPr>
            <a:r>
              <a:rPr lang="en-US" altLang="zh-CN" sz="1800" dirty="0" smtClean="0">
                <a:solidFill>
                  <a:srgbClr val="666666"/>
                </a:solidFill>
                <a:latin typeface="思源黑体 CN" panose="020B0800000000000000" charset="-122"/>
                <a:ea typeface="思源黑体 CN" panose="020B0800000000000000" charset="-122"/>
                <a:cs typeface="思源黑体 CN" panose="020B0800000000000000" charset="-122"/>
                <a:sym typeface="黑体" panose="02010609060101010101" pitchFamily="49" charset="-122"/>
              </a:rPr>
              <a:t>HTML</a:t>
            </a:r>
            <a:r>
              <a:rPr lang="zh-CN" altLang="en-US" sz="1800" dirty="0" smtClean="0">
                <a:solidFill>
                  <a:srgbClr val="666666"/>
                </a:solidFill>
                <a:latin typeface="思源黑体 CN" panose="020B0800000000000000" charset="-122"/>
                <a:ea typeface="思源黑体 CN" panose="020B0800000000000000" charset="-122"/>
                <a:cs typeface="思源黑体 CN" panose="020B0800000000000000" charset="-122"/>
                <a:sym typeface="黑体" panose="02010609060101010101" pitchFamily="49" charset="-122"/>
              </a:rPr>
              <a:t>、</a:t>
            </a:r>
            <a:r>
              <a:rPr lang="en-US" altLang="zh-CN" sz="1800" dirty="0" smtClean="0">
                <a:solidFill>
                  <a:srgbClr val="666666"/>
                </a:solidFill>
                <a:latin typeface="思源黑体 CN" panose="020B0800000000000000" charset="-122"/>
                <a:ea typeface="思源黑体 CN" panose="020B0800000000000000" charset="-122"/>
                <a:cs typeface="思源黑体 CN" panose="020B0800000000000000" charset="-122"/>
                <a:sym typeface="黑体" panose="02010609060101010101" pitchFamily="49" charset="-122"/>
              </a:rPr>
              <a:t>CSS</a:t>
            </a:r>
            <a:r>
              <a:rPr lang="zh-CN" altLang="en-US" sz="1800" dirty="0" smtClean="0">
                <a:solidFill>
                  <a:srgbClr val="666666"/>
                </a:solidFill>
                <a:latin typeface="思源黑体 CN" panose="020B0800000000000000" charset="-122"/>
                <a:ea typeface="思源黑体 CN" panose="020B0800000000000000" charset="-122"/>
                <a:cs typeface="思源黑体 CN" panose="020B0800000000000000" charset="-122"/>
                <a:sym typeface="黑体" panose="02010609060101010101" pitchFamily="49" charset="-122"/>
              </a:rPr>
              <a:t>、</a:t>
            </a:r>
            <a:r>
              <a:rPr lang="en-US" altLang="zh-CN" sz="1800" dirty="0" smtClean="0">
                <a:solidFill>
                  <a:srgbClr val="666666"/>
                </a:solidFill>
                <a:latin typeface="思源黑体 CN" panose="020B0800000000000000" charset="-122"/>
                <a:ea typeface="思源黑体 CN" panose="020B0800000000000000" charset="-122"/>
                <a:cs typeface="思源黑体 CN" panose="020B0800000000000000" charset="-122"/>
                <a:sym typeface="黑体" panose="02010609060101010101" pitchFamily="49" charset="-122"/>
              </a:rPr>
              <a:t>JavaScript</a:t>
            </a:r>
            <a:r>
              <a:rPr lang="zh-CN" altLang="en-US" sz="1800" dirty="0" smtClean="0">
                <a:solidFill>
                  <a:srgbClr val="666666"/>
                </a:solidFill>
                <a:latin typeface="思源黑体 CN" panose="020B0800000000000000" charset="-122"/>
                <a:ea typeface="思源黑体 CN" panose="020B0800000000000000" charset="-122"/>
                <a:cs typeface="思源黑体 CN" panose="020B0800000000000000" charset="-122"/>
                <a:sym typeface="黑体" panose="02010609060101010101" pitchFamily="49" charset="-122"/>
              </a:rPr>
              <a:t>、</a:t>
            </a:r>
            <a:r>
              <a:rPr lang="en-US" altLang="zh-CN" sz="1800" dirty="0" err="1" smtClean="0">
                <a:solidFill>
                  <a:srgbClr val="666666"/>
                </a:solidFill>
                <a:latin typeface="思源黑体 CN" panose="020B0800000000000000" charset="-122"/>
                <a:ea typeface="思源黑体 CN" panose="020B0800000000000000" charset="-122"/>
                <a:cs typeface="思源黑体 CN" panose="020B0800000000000000" charset="-122"/>
                <a:sym typeface="黑体" panose="02010609060101010101" pitchFamily="49" charset="-122"/>
              </a:rPr>
              <a:t>jQuery</a:t>
            </a:r>
            <a:r>
              <a:rPr lang="zh-CN" altLang="zh-CN" sz="1800" dirty="0" smtClean="0">
                <a:solidFill>
                  <a:srgbClr val="666666"/>
                </a:solidFill>
                <a:latin typeface="思源黑体 CN" panose="020B0800000000000000" charset="-122"/>
                <a:ea typeface="思源黑体 CN" panose="020B0800000000000000" charset="-122"/>
                <a:cs typeface="思源黑体 CN" panose="020B0800000000000000" charset="-122"/>
                <a:sym typeface="黑体" panose="02010609060101010101" pitchFamily="49" charset="-122"/>
              </a:rPr>
              <a:t>、</a:t>
            </a:r>
            <a:r>
              <a:rPr lang="en-US" altLang="zh-CN" sz="1800" dirty="0" err="1" smtClean="0">
                <a:solidFill>
                  <a:srgbClr val="666666"/>
                </a:solidFill>
                <a:latin typeface="思源黑体 CN" panose="020B0800000000000000" charset="-122"/>
                <a:ea typeface="思源黑体 CN" panose="020B0800000000000000" charset="-122"/>
                <a:cs typeface="思源黑体 CN" panose="020B0800000000000000" charset="-122"/>
                <a:sym typeface="黑体" panose="02010609060101010101" pitchFamily="49" charset="-122"/>
              </a:rPr>
              <a:t>BootStrap</a:t>
            </a:r>
            <a:r>
              <a:rPr lang="zh-CN" altLang="en-US" sz="1800" dirty="0" smtClean="0">
                <a:solidFill>
                  <a:srgbClr val="666666"/>
                </a:solidFill>
                <a:latin typeface="思源黑体 CN" panose="020B0800000000000000" charset="-122"/>
                <a:ea typeface="思源黑体 CN" panose="020B0800000000000000" charset="-122"/>
                <a:cs typeface="思源黑体 CN" panose="020B0800000000000000" charset="-122"/>
                <a:sym typeface="黑体" panose="02010609060101010101" pitchFamily="49" charset="-122"/>
              </a:rPr>
              <a:t> </a:t>
            </a:r>
            <a:r>
              <a:rPr lang="is-IS" altLang="zh-CN" sz="1800" dirty="0" smtClean="0">
                <a:solidFill>
                  <a:srgbClr val="666666"/>
                </a:solidFill>
                <a:latin typeface="思源黑体 CN" panose="020B0800000000000000" charset="-122"/>
                <a:ea typeface="思源黑体 CN" panose="020B0800000000000000" charset="-122"/>
                <a:cs typeface="思源黑体 CN" panose="020B0800000000000000" charset="-122"/>
                <a:sym typeface="黑体" panose="02010609060101010101" pitchFamily="49" charset="-122"/>
              </a:rPr>
              <a:t>…</a:t>
            </a:r>
            <a:r>
              <a:rPr lang="zh-CN" altLang="en-US" sz="1800" dirty="0" smtClean="0">
                <a:solidFill>
                  <a:srgbClr val="666666"/>
                </a:solidFill>
                <a:latin typeface="思源黑体 CN" panose="020B0800000000000000" charset="-122"/>
                <a:ea typeface="思源黑体 CN" panose="020B0800000000000000" charset="-122"/>
                <a:cs typeface="思源黑体 CN" panose="020B0800000000000000" charset="-122"/>
                <a:sym typeface="黑体" panose="02010609060101010101" pitchFamily="49" charset="-122"/>
              </a:rPr>
              <a:t> </a:t>
            </a:r>
            <a:r>
              <a:rPr lang="is-IS" altLang="zh-CN" sz="1800" dirty="0" smtClean="0">
                <a:solidFill>
                  <a:srgbClr val="666666"/>
                </a:solidFill>
                <a:latin typeface="思源黑体 CN" panose="020B0800000000000000" charset="-122"/>
                <a:ea typeface="思源黑体 CN" panose="020B0800000000000000" charset="-122"/>
                <a:cs typeface="思源黑体 CN" panose="020B0800000000000000" charset="-122"/>
                <a:sym typeface="黑体" panose="02010609060101010101" pitchFamily="49" charset="-122"/>
              </a:rPr>
              <a:t>…</a:t>
            </a:r>
            <a:endParaRPr lang="is-IS" altLang="zh-CN" sz="1800" dirty="0" smtClean="0">
              <a:solidFill>
                <a:srgbClr val="666666"/>
              </a:solidFill>
              <a:latin typeface="思源黑体 CN" panose="020B0800000000000000" charset="-122"/>
              <a:ea typeface="思源黑体 CN" panose="020B0800000000000000" charset="-122"/>
              <a:cs typeface="思源黑体 CN" panose="020B0800000000000000" charset="-122"/>
              <a:sym typeface="黑体" panose="02010609060101010101" pitchFamily="49" charset="-122"/>
            </a:endParaRPr>
          </a:p>
        </p:txBody>
      </p:sp>
      <p:pic>
        <p:nvPicPr>
          <p:cNvPr id="2" name="图片 1"/>
          <p:cNvPicPr>
            <a:picLocks noChangeAspect="1"/>
          </p:cNvPicPr>
          <p:nvPr/>
        </p:nvPicPr>
        <p:blipFill>
          <a:blip r:embed="rId1"/>
          <a:stretch>
            <a:fillRect/>
          </a:stretch>
        </p:blipFill>
        <p:spPr>
          <a:xfrm>
            <a:off x="837565" y="2204720"/>
            <a:ext cx="1845310" cy="1701165"/>
          </a:xfrm>
          <a:prstGeom prst="rect">
            <a:avLst/>
          </a:prstGeom>
          <a:effectLst>
            <a:outerShdw blurRad="523875" dist="38100" dir="2700000" algn="tl" rotWithShape="0">
              <a:srgbClr val="000000">
                <a:alpha val="43000"/>
              </a:srgbClr>
            </a:outerShdw>
          </a:effectLst>
        </p:spPr>
      </p:pic>
      <p:pic>
        <p:nvPicPr>
          <p:cNvPr id="3" name="图片 2"/>
          <p:cNvPicPr>
            <a:picLocks noChangeAspect="1"/>
          </p:cNvPicPr>
          <p:nvPr/>
        </p:nvPicPr>
        <p:blipFill>
          <a:blip r:embed="rId2"/>
          <a:stretch>
            <a:fillRect/>
          </a:stretch>
        </p:blipFill>
        <p:spPr>
          <a:xfrm>
            <a:off x="3192315" y="2204864"/>
            <a:ext cx="1990788" cy="1700808"/>
          </a:xfrm>
          <a:prstGeom prst="rect">
            <a:avLst/>
          </a:prstGeom>
          <a:effectLst>
            <a:outerShdw blurRad="552450" dist="38100" dir="2700000" algn="tl" rotWithShape="0">
              <a:srgbClr val="000000">
                <a:alpha val="43000"/>
              </a:srgbClr>
            </a:outerShdw>
          </a:effectLst>
        </p:spPr>
      </p:pic>
      <p:pic>
        <p:nvPicPr>
          <p:cNvPr id="8" name="图片 7" descr="屏幕快照 2018-03-13 上午10.19.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6590" y="2204720"/>
            <a:ext cx="1908175" cy="1701165"/>
          </a:xfrm>
          <a:prstGeom prst="rect">
            <a:avLst/>
          </a:prstGeom>
          <a:effectLst>
            <a:outerShdw blurRad="593725" dist="38100" dir="2700000" algn="tl" rotWithShape="0">
              <a:srgbClr val="000000">
                <a:alpha val="43000"/>
              </a:srgbClr>
            </a:outerShdw>
          </a:effectLst>
        </p:spPr>
      </p:pic>
      <p:pic>
        <p:nvPicPr>
          <p:cNvPr id="9" name="图片 8" descr="屏幕快照 2018-03-13 上午10.21.3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0216" y="2204865"/>
            <a:ext cx="2122247" cy="1700808"/>
          </a:xfrm>
          <a:prstGeom prst="rect">
            <a:avLst/>
          </a:prstGeom>
          <a:effectLst>
            <a:outerShdw blurRad="622300" dist="38100" dir="2700000" algn="tl" rotWithShape="0">
              <a:srgbClr val="000000">
                <a:alpha val="43000"/>
              </a:srgbClr>
            </a:outerShdw>
          </a:effectLst>
        </p:spPr>
      </p:pic>
      <p:pic>
        <p:nvPicPr>
          <p:cNvPr id="10" name="图片 9"/>
          <p:cNvPicPr>
            <a:picLocks noChangeAspect="1"/>
          </p:cNvPicPr>
          <p:nvPr/>
        </p:nvPicPr>
        <p:blipFill>
          <a:blip r:embed="rId5"/>
          <a:stretch>
            <a:fillRect/>
          </a:stretch>
        </p:blipFill>
        <p:spPr>
          <a:xfrm>
            <a:off x="3186430" y="4488180"/>
            <a:ext cx="2044065" cy="1638935"/>
          </a:xfrm>
          <a:prstGeom prst="rect">
            <a:avLst/>
          </a:prstGeom>
          <a:effectLst>
            <a:outerShdw blurRad="635000" dist="38100" dir="2700000" algn="tl" rotWithShape="0">
              <a:srgbClr val="000000">
                <a:alpha val="43000"/>
              </a:srgbClr>
            </a:outerShdw>
          </a:effectLst>
        </p:spPr>
      </p:pic>
      <p:pic>
        <p:nvPicPr>
          <p:cNvPr id="12" name="图片 11"/>
          <p:cNvPicPr>
            <a:picLocks noChangeAspect="1"/>
          </p:cNvPicPr>
          <p:nvPr/>
        </p:nvPicPr>
        <p:blipFill>
          <a:blip r:embed="rId6"/>
          <a:stretch>
            <a:fillRect/>
          </a:stretch>
        </p:blipFill>
        <p:spPr>
          <a:xfrm>
            <a:off x="912987" y="4517953"/>
            <a:ext cx="1769582" cy="1608711"/>
          </a:xfrm>
          <a:prstGeom prst="rect">
            <a:avLst/>
          </a:prstGeom>
          <a:effectLst>
            <a:outerShdw blurRad="593725" dist="38100" dir="2700000" algn="tl" rotWithShape="0">
              <a:srgbClr val="000000">
                <a:alpha val="43000"/>
              </a:srgbClr>
            </a:outerShdw>
          </a:effectLst>
        </p:spPr>
      </p:pic>
      <p:pic>
        <p:nvPicPr>
          <p:cNvPr id="13" name="图片 12"/>
          <p:cNvPicPr>
            <a:picLocks noChangeAspect="1"/>
          </p:cNvPicPr>
          <p:nvPr/>
        </p:nvPicPr>
        <p:blipFill>
          <a:blip r:embed="rId7"/>
          <a:stretch>
            <a:fillRect/>
          </a:stretch>
        </p:blipFill>
        <p:spPr>
          <a:xfrm>
            <a:off x="5775589" y="4655126"/>
            <a:ext cx="2660352" cy="1631682"/>
          </a:xfrm>
          <a:prstGeom prst="rect">
            <a:avLst/>
          </a:prstGeom>
          <a:effectLst>
            <a:outerShdw blurRad="593725" dist="38100" dir="2700000" algn="tl" rotWithShape="0">
              <a:srgbClr val="000000">
                <a:alpha val="43000"/>
              </a:srgbClr>
            </a:outerShdw>
          </a:effectLst>
        </p:spPr>
      </p:pic>
      <p:pic>
        <p:nvPicPr>
          <p:cNvPr id="5" name="图片 4"/>
          <p:cNvPicPr>
            <a:picLocks noChangeAspect="1"/>
          </p:cNvPicPr>
          <p:nvPr/>
        </p:nvPicPr>
        <p:blipFill>
          <a:blip r:embed="rId8"/>
          <a:stretch>
            <a:fillRect/>
          </a:stretch>
        </p:blipFill>
        <p:spPr>
          <a:xfrm>
            <a:off x="1720850" y="6378575"/>
            <a:ext cx="8750300" cy="228600"/>
          </a:xfrm>
          <a:prstGeom prst="rect">
            <a:avLst/>
          </a:prstGeom>
        </p:spPr>
      </p:pic>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26A599"/>
      </a:accent1>
      <a:accent2>
        <a:srgbClr val="009688"/>
      </a:accent2>
      <a:accent3>
        <a:srgbClr val="00897B"/>
      </a:accent3>
      <a:accent4>
        <a:srgbClr val="00786A"/>
      </a:accent4>
      <a:accent5>
        <a:srgbClr val="00685B"/>
      </a:accent5>
      <a:accent6>
        <a:srgbClr val="004C3F"/>
      </a:accent6>
      <a:hlink>
        <a:srgbClr val="26A599"/>
      </a:hlink>
      <a:folHlink>
        <a:srgbClr val="BFBFBF"/>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26A599"/>
    </a:accent1>
    <a:accent2>
      <a:srgbClr val="009688"/>
    </a:accent2>
    <a:accent3>
      <a:srgbClr val="00897B"/>
    </a:accent3>
    <a:accent4>
      <a:srgbClr val="00786A"/>
    </a:accent4>
    <a:accent5>
      <a:srgbClr val="00685B"/>
    </a:accent5>
    <a:accent6>
      <a:srgbClr val="004C3F"/>
    </a:accent6>
    <a:hlink>
      <a:srgbClr val="26A599"/>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26A599"/>
    </a:accent1>
    <a:accent2>
      <a:srgbClr val="009688"/>
    </a:accent2>
    <a:accent3>
      <a:srgbClr val="00897B"/>
    </a:accent3>
    <a:accent4>
      <a:srgbClr val="00786A"/>
    </a:accent4>
    <a:accent5>
      <a:srgbClr val="00685B"/>
    </a:accent5>
    <a:accent6>
      <a:srgbClr val="004C3F"/>
    </a:accent6>
    <a:hlink>
      <a:srgbClr val="26A599"/>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68395"/>
    </a:dk2>
    <a:lt2>
      <a:srgbClr val="F0F0F0"/>
    </a:lt2>
    <a:accent1>
      <a:srgbClr val="26A599"/>
    </a:accent1>
    <a:accent2>
      <a:srgbClr val="009688"/>
    </a:accent2>
    <a:accent3>
      <a:srgbClr val="00897B"/>
    </a:accent3>
    <a:accent4>
      <a:srgbClr val="00786A"/>
    </a:accent4>
    <a:accent5>
      <a:srgbClr val="00685B"/>
    </a:accent5>
    <a:accent6>
      <a:srgbClr val="004C3F"/>
    </a:accent6>
    <a:hlink>
      <a:srgbClr val="26A599"/>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Gallery</Template>
  <TotalTime>0</TotalTime>
  <Words>1033</Words>
  <Application>WPS 文字</Application>
  <PresentationFormat>宽屏</PresentationFormat>
  <Paragraphs>106</Paragraphs>
  <Slides>17</Slides>
  <Notes>0</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0</vt:i4>
      </vt:variant>
      <vt:variant>
        <vt:lpstr>幻灯片标题</vt:lpstr>
      </vt:variant>
      <vt:variant>
        <vt:i4>17</vt:i4>
      </vt:variant>
    </vt:vector>
  </HeadingPairs>
  <TitlesOfParts>
    <vt:vector size="39" baseType="lpstr">
      <vt:lpstr>Arial</vt:lpstr>
      <vt:lpstr>方正书宋_GBK</vt:lpstr>
      <vt:lpstr>Wingdings</vt:lpstr>
      <vt:lpstr>微软雅黑</vt:lpstr>
      <vt:lpstr>思源黑体 CN</vt:lpstr>
      <vt:lpstr>Arial</vt:lpstr>
      <vt:lpstr>思源黑体 CN</vt:lpstr>
      <vt:lpstr>宋体</vt:lpstr>
      <vt:lpstr>Arial Unicode MS</vt:lpstr>
      <vt:lpstr>汉仪书宋二KW</vt:lpstr>
      <vt:lpstr>DengXian</vt:lpstr>
      <vt:lpstr>DengXian Light</vt:lpstr>
      <vt:lpstr>Times New Roman</vt:lpstr>
      <vt:lpstr>小米兰亭</vt:lpstr>
      <vt:lpstr>苹方-简</vt:lpstr>
      <vt:lpstr>黑体</vt:lpstr>
      <vt:lpstr>儷宋 Pro</vt:lpstr>
      <vt:lpstr>仿宋</vt:lpstr>
      <vt:lpstr>华文楷体</vt:lpstr>
      <vt:lpstr>Wingdings</vt:lpstr>
      <vt:lpstr>宋体-简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主标题</dc:title>
  <dc:creator>Office</dc:creator>
  <cp:lastModifiedBy>zhangtao</cp:lastModifiedBy>
  <cp:revision>125</cp:revision>
  <dcterms:created xsi:type="dcterms:W3CDTF">2020-05-22T17:42:53Z</dcterms:created>
  <dcterms:modified xsi:type="dcterms:W3CDTF">2020-05-22T17:42:53Z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2052-2.1.0.3383</vt:lpwstr>
  </property>
</Properties>
</file>